
<file path=[Content_Types].xml><?xml version="1.0" encoding="utf-8"?>
<Types xmlns="http://schemas.openxmlformats.org/package/2006/content-types">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s/slide18.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p:restoredTop sz="94713"/>
  </p:normalViewPr>
  <p:slideViewPr>
    <p:cSldViewPr snapToGrid="0" snapToObjects="1">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96379961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7601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1108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835fa75a4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835fa75a4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3575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8075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2645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5998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5004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198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83603501d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83603501d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88203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8e5ab766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8e5ab766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29780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0807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39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6258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8e5ab7667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8e5ab7667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9099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3426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7646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4368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8122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2"/>
        <p:cNvGrpSpPr/>
        <p:nvPr/>
      </p:nvGrpSpPr>
      <p:grpSpPr>
        <a:xfrm>
          <a:off x="0" y="0"/>
          <a:ext cx="0" cy="0"/>
          <a:chOff x="0" y="0"/>
          <a:chExt cx="0" cy="0"/>
        </a:xfrm>
      </p:grpSpPr>
      <p:sp>
        <p:nvSpPr>
          <p:cNvPr id="13" name="Google Shape;13;p2"/>
          <p:cNvSpPr/>
          <p:nvPr/>
        </p:nvSpPr>
        <p:spPr>
          <a:xfrm>
            <a:off x="-6843" y="3887812"/>
            <a:ext cx="12195668"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6843" y="2059012"/>
            <a:ext cx="12195668" cy="18288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txBox="1">
            <a:spLocks noGrp="1"/>
          </p:cNvSpPr>
          <p:nvPr>
            <p:ph type="ctrTitle"/>
          </p:nvPr>
        </p:nvSpPr>
        <p:spPr>
          <a:xfrm>
            <a:off x="472440" y="2194560"/>
            <a:ext cx="11247120" cy="1739347"/>
          </a:xfrm>
          <a:prstGeom prst="rect">
            <a:avLst/>
          </a:prstGeom>
          <a:noFill/>
          <a:ln>
            <a:noFill/>
          </a:ln>
        </p:spPr>
        <p:txBody>
          <a:bodyPr spcFirstLastPara="1" wrap="square" lIns="91425" tIns="91425" rIns="91425" bIns="91425" anchor="ctr" anchorCtr="0">
            <a:noAutofit/>
          </a:bodyPr>
          <a:lstStyle>
            <a:lvl1pPr marL="0" marR="0" lvl="0" indent="0" algn="ctr" rtl="0">
              <a:lnSpc>
                <a:spcPct val="80000"/>
              </a:lnSpc>
              <a:spcBef>
                <a:spcPts val="0"/>
              </a:spcBef>
              <a:spcAft>
                <a:spcPts val="0"/>
              </a:spcAft>
              <a:buClr>
                <a:srgbClr val="FFFFFF"/>
              </a:buClr>
              <a:buSzPts val="1400"/>
              <a:buFont typeface="Corbel"/>
              <a:buNone/>
              <a:defRPr sz="6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6" name="Google Shape;16;p2"/>
          <p:cNvSpPr txBox="1">
            <a:spLocks noGrp="1"/>
          </p:cNvSpPr>
          <p:nvPr>
            <p:ph type="subTitle" idx="1"/>
          </p:nvPr>
        </p:nvSpPr>
        <p:spPr>
          <a:xfrm>
            <a:off x="342900" y="3915938"/>
            <a:ext cx="11506200" cy="457200"/>
          </a:xfrm>
          <a:prstGeom prst="rect">
            <a:avLst/>
          </a:prstGeom>
          <a:noFill/>
          <a:ln>
            <a:noFill/>
          </a:ln>
        </p:spPr>
        <p:txBody>
          <a:bodyPr spcFirstLastPara="1" wrap="square" lIns="91425" tIns="91425" rIns="91425" bIns="91425" anchor="t" anchorCtr="0">
            <a:noAutofit/>
          </a:bodyPr>
          <a:lstStyle>
            <a:lvl1pPr marL="0" marR="0" lvl="0" indent="0" algn="ctr" rtl="0">
              <a:lnSpc>
                <a:spcPct val="90000"/>
              </a:lnSpc>
              <a:spcBef>
                <a:spcPts val="1200"/>
              </a:spcBef>
              <a:spcAft>
                <a:spcPts val="0"/>
              </a:spcAft>
              <a:buClr>
                <a:schemeClr val="lt1"/>
              </a:buClr>
              <a:buSzPts val="2200"/>
              <a:buFont typeface="Noto Sans Symbols"/>
              <a:buNone/>
              <a:defRPr sz="2000" b="0" i="0" u="none" strike="noStrike" cap="none">
                <a:solidFill>
                  <a:srgbClr val="FFFFFF"/>
                </a:solidFill>
                <a:latin typeface="Corbel"/>
                <a:ea typeface="Corbel"/>
                <a:cs typeface="Corbel"/>
                <a:sym typeface="Corbel"/>
              </a:defRPr>
            </a:lvl1pPr>
            <a:lvl2pPr marL="457200" marR="0" lvl="1" indent="0" algn="ctr" rtl="0">
              <a:lnSpc>
                <a:spcPct val="90000"/>
              </a:lnSpc>
              <a:spcBef>
                <a:spcPts val="200"/>
              </a:spcBef>
              <a:spcAft>
                <a:spcPts val="0"/>
              </a:spcAft>
              <a:buClr>
                <a:schemeClr val="lt1"/>
              </a:buClr>
              <a:buSzPts val="2000"/>
              <a:buFont typeface="Noto Sans Symbols"/>
              <a:buNone/>
              <a:defRPr sz="2000" b="0" i="0" u="none" strike="noStrike" cap="none">
                <a:solidFill>
                  <a:schemeClr val="lt1"/>
                </a:solidFill>
                <a:latin typeface="Corbel"/>
                <a:ea typeface="Corbel"/>
                <a:cs typeface="Corbel"/>
                <a:sym typeface="Corbel"/>
              </a:defRPr>
            </a:lvl2pPr>
            <a:lvl3pPr marL="914400" marR="0" lvl="2" indent="0" algn="ctr" rtl="0">
              <a:lnSpc>
                <a:spcPct val="90000"/>
              </a:lnSpc>
              <a:spcBef>
                <a:spcPts val="400"/>
              </a:spcBef>
              <a:spcAft>
                <a:spcPts val="0"/>
              </a:spcAft>
              <a:buClr>
                <a:schemeClr val="lt1"/>
              </a:buClr>
              <a:buSzPts val="1800"/>
              <a:buFont typeface="Noto Sans Symbols"/>
              <a:buNone/>
              <a:defRPr sz="2000" b="0" i="0" u="none" strike="noStrike" cap="none">
                <a:solidFill>
                  <a:schemeClr val="lt1"/>
                </a:solidFill>
                <a:latin typeface="Corbel"/>
                <a:ea typeface="Corbel"/>
                <a:cs typeface="Corbel"/>
                <a:sym typeface="Corbel"/>
              </a:defRPr>
            </a:lvl3pPr>
            <a:lvl4pPr marL="1371600" marR="0" lvl="3" indent="0" algn="ctr" rtl="0">
              <a:lnSpc>
                <a:spcPct val="90000"/>
              </a:lnSpc>
              <a:spcBef>
                <a:spcPts val="400"/>
              </a:spcBef>
              <a:spcAft>
                <a:spcPts val="0"/>
              </a:spcAft>
              <a:buClr>
                <a:schemeClr val="lt1"/>
              </a:buClr>
              <a:buSzPts val="1600"/>
              <a:buFont typeface="Noto Sans Symbols"/>
              <a:buNone/>
              <a:defRPr sz="2000" b="0" i="0" u="none" strike="noStrike" cap="none">
                <a:solidFill>
                  <a:schemeClr val="lt1"/>
                </a:solidFill>
                <a:latin typeface="Corbel"/>
                <a:ea typeface="Corbel"/>
                <a:cs typeface="Corbel"/>
                <a:sym typeface="Corbel"/>
              </a:defRPr>
            </a:lvl4pPr>
            <a:lvl5pPr marL="1828800" marR="0" lvl="4" indent="0" algn="ctr" rtl="0">
              <a:lnSpc>
                <a:spcPct val="90000"/>
              </a:lnSpc>
              <a:spcBef>
                <a:spcPts val="400"/>
              </a:spcBef>
              <a:spcAft>
                <a:spcPts val="0"/>
              </a:spcAft>
              <a:buClr>
                <a:schemeClr val="lt1"/>
              </a:buClr>
              <a:buSzPts val="1600"/>
              <a:buFont typeface="Noto Sans Symbols"/>
              <a:buNone/>
              <a:defRPr sz="2000" b="0" i="0" u="none" strike="noStrike" cap="none">
                <a:solidFill>
                  <a:schemeClr val="lt1"/>
                </a:solidFill>
                <a:latin typeface="Corbel"/>
                <a:ea typeface="Corbel"/>
                <a:cs typeface="Corbel"/>
                <a:sym typeface="Corbel"/>
              </a:defRPr>
            </a:lvl5pPr>
            <a:lvl6pPr marL="2286000" marR="0" lvl="5" indent="0" algn="ctr" rtl="0">
              <a:lnSpc>
                <a:spcPct val="90000"/>
              </a:lnSpc>
              <a:spcBef>
                <a:spcPts val="400"/>
              </a:spcBef>
              <a:spcAft>
                <a:spcPts val="0"/>
              </a:spcAft>
              <a:buClr>
                <a:schemeClr val="lt1"/>
              </a:buClr>
              <a:buSzPts val="1600"/>
              <a:buFont typeface="Noto Sans Symbols"/>
              <a:buNone/>
              <a:defRPr sz="2000" b="0" i="0" u="none" strike="noStrike" cap="none">
                <a:solidFill>
                  <a:schemeClr val="lt1"/>
                </a:solidFill>
                <a:latin typeface="Corbel"/>
                <a:ea typeface="Corbel"/>
                <a:cs typeface="Corbel"/>
                <a:sym typeface="Corbel"/>
              </a:defRPr>
            </a:lvl6pPr>
            <a:lvl7pPr marL="2743200" marR="0" lvl="6" indent="0" algn="ctr" rtl="0">
              <a:lnSpc>
                <a:spcPct val="90000"/>
              </a:lnSpc>
              <a:spcBef>
                <a:spcPts val="400"/>
              </a:spcBef>
              <a:spcAft>
                <a:spcPts val="0"/>
              </a:spcAft>
              <a:buClr>
                <a:schemeClr val="lt1"/>
              </a:buClr>
              <a:buSzPts val="1600"/>
              <a:buFont typeface="Noto Sans Symbols"/>
              <a:buNone/>
              <a:defRPr sz="2000" b="0" i="0" u="none" strike="noStrike" cap="none">
                <a:solidFill>
                  <a:schemeClr val="lt1"/>
                </a:solidFill>
                <a:latin typeface="Corbel"/>
                <a:ea typeface="Corbel"/>
                <a:cs typeface="Corbel"/>
                <a:sym typeface="Corbel"/>
              </a:defRPr>
            </a:lvl7pPr>
            <a:lvl8pPr marL="3200400" marR="0" lvl="7" indent="0" algn="ctr" rtl="0">
              <a:lnSpc>
                <a:spcPct val="90000"/>
              </a:lnSpc>
              <a:spcBef>
                <a:spcPts val="400"/>
              </a:spcBef>
              <a:spcAft>
                <a:spcPts val="0"/>
              </a:spcAft>
              <a:buClr>
                <a:schemeClr val="lt1"/>
              </a:buClr>
              <a:buSzPts val="1600"/>
              <a:buFont typeface="Noto Sans Symbols"/>
              <a:buNone/>
              <a:defRPr sz="2000" b="0" i="0" u="none" strike="noStrike" cap="none">
                <a:solidFill>
                  <a:schemeClr val="lt1"/>
                </a:solidFill>
                <a:latin typeface="Corbel"/>
                <a:ea typeface="Corbel"/>
                <a:cs typeface="Corbel"/>
                <a:sym typeface="Corbel"/>
              </a:defRPr>
            </a:lvl8pPr>
            <a:lvl9pPr marL="3657600" marR="0" lvl="8" indent="0" algn="ctr" rtl="0">
              <a:lnSpc>
                <a:spcPct val="90000"/>
              </a:lnSpc>
              <a:spcBef>
                <a:spcPts val="400"/>
              </a:spcBef>
              <a:spcAft>
                <a:spcPts val="400"/>
              </a:spcAft>
              <a:buClr>
                <a:schemeClr val="lt1"/>
              </a:buClr>
              <a:buSzPts val="1600"/>
              <a:buFont typeface="Noto Sans Symbols"/>
              <a:buNone/>
              <a:defRPr sz="2000" b="0" i="0" u="none" strike="noStrike" cap="none">
                <a:solidFill>
                  <a:schemeClr val="lt1"/>
                </a:solidFill>
                <a:latin typeface="Corbel"/>
                <a:ea typeface="Corbel"/>
                <a:cs typeface="Corbel"/>
                <a:sym typeface="Corbel"/>
              </a:defRPr>
            </a:lvl9pPr>
          </a:lstStyle>
          <a:p>
            <a:endParaRPr/>
          </a:p>
        </p:txBody>
      </p:sp>
      <p:sp>
        <p:nvSpPr>
          <p:cNvPr id="17" name="Google Shape;17;p2"/>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8" name="Google Shape;18;p2"/>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9" name="Google Shape;19;p2"/>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5" name="Google Shape;75;p11"/>
          <p:cNvSpPr txBox="1">
            <a:spLocks noGrp="1"/>
          </p:cNvSpPr>
          <p:nvPr>
            <p:ph type="body" idx="1"/>
          </p:nvPr>
        </p:nvSpPr>
        <p:spPr>
          <a:xfrm rot="5400000">
            <a:off x="3991839" y="-777240"/>
            <a:ext cx="4206240" cy="978408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76" name="Google Shape;76;p11"/>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77" name="Google Shape;77;p11"/>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78" name="Google Shape;78;p11"/>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p:nvPr/>
        </p:nvSpPr>
        <p:spPr>
          <a:xfrm>
            <a:off x="9019312" y="0"/>
            <a:ext cx="27432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2"/>
          <p:cNvSpPr txBox="1">
            <a:spLocks noGrp="1"/>
          </p:cNvSpPr>
          <p:nvPr>
            <p:ph type="title"/>
          </p:nvPr>
        </p:nvSpPr>
        <p:spPr>
          <a:xfrm rot="5400000">
            <a:off x="7413033" y="2022229"/>
            <a:ext cx="5897562" cy="240238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2" name="Google Shape;82;p12"/>
          <p:cNvSpPr txBox="1">
            <a:spLocks noGrp="1"/>
          </p:cNvSpPr>
          <p:nvPr>
            <p:ph type="body" idx="1"/>
          </p:nvPr>
        </p:nvSpPr>
        <p:spPr>
          <a:xfrm rot="5400000">
            <a:off x="1876063" y="-763227"/>
            <a:ext cx="5897562" cy="7973291"/>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83" name="Google Shape;83;p12"/>
          <p:cNvSpPr txBox="1">
            <a:spLocks noGrp="1"/>
          </p:cNvSpPr>
          <p:nvPr>
            <p:ph type="dt" idx="10"/>
          </p:nvPr>
        </p:nvSpPr>
        <p:spPr>
          <a:xfrm>
            <a:off x="838200" y="6422854"/>
            <a:ext cx="2743196"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84" name="Google Shape;84;p12"/>
          <p:cNvSpPr txBox="1">
            <a:spLocks noGrp="1"/>
          </p:cNvSpPr>
          <p:nvPr>
            <p:ph type="ftr" idx="11"/>
          </p:nvPr>
        </p:nvSpPr>
        <p:spPr>
          <a:xfrm>
            <a:off x="3776135" y="6422854"/>
            <a:ext cx="4279669"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85" name="Google Shape;85;p12"/>
          <p:cNvSpPr txBox="1">
            <a:spLocks noGrp="1"/>
          </p:cNvSpPr>
          <p:nvPr>
            <p:ph type="sldNum" idx="12"/>
          </p:nvPr>
        </p:nvSpPr>
        <p:spPr>
          <a:xfrm>
            <a:off x="8073048" y="6422854"/>
            <a:ext cx="879759"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2" name="Google Shape;22;p3"/>
          <p:cNvSpPr txBox="1">
            <a:spLocks noGrp="1"/>
          </p:cNvSpPr>
          <p:nvPr>
            <p:ph type="body" idx="1"/>
          </p:nvPr>
        </p:nvSpPr>
        <p:spPr>
          <a:xfrm>
            <a:off x="1202919" y="2011680"/>
            <a:ext cx="9784080" cy="420624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23" name="Google Shape;23;p3"/>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24" name="Google Shape;24;p3"/>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25" name="Google Shape;25;p3"/>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6"/>
        <p:cNvGrpSpPr/>
        <p:nvPr/>
      </p:nvGrpSpPr>
      <p:grpSpPr>
        <a:xfrm>
          <a:off x="0" y="0"/>
          <a:ext cx="0" cy="0"/>
          <a:chOff x="0" y="0"/>
          <a:chExt cx="0" cy="0"/>
        </a:xfrm>
      </p:grpSpPr>
      <p:sp>
        <p:nvSpPr>
          <p:cNvPr id="27" name="Google Shape;27;p4"/>
          <p:cNvSpPr/>
          <p:nvPr/>
        </p:nvSpPr>
        <p:spPr>
          <a:xfrm>
            <a:off x="-6843" y="2059012"/>
            <a:ext cx="12195668" cy="18288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a:off x="-6843" y="3887812"/>
            <a:ext cx="12195668"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txBox="1">
            <a:spLocks noGrp="1"/>
          </p:cNvSpPr>
          <p:nvPr>
            <p:ph type="title"/>
          </p:nvPr>
        </p:nvSpPr>
        <p:spPr>
          <a:xfrm>
            <a:off x="475488" y="2194560"/>
            <a:ext cx="11247120" cy="1737360"/>
          </a:xfrm>
          <a:prstGeom prst="rect">
            <a:avLst/>
          </a:prstGeom>
          <a:noFill/>
          <a:ln>
            <a:noFill/>
          </a:ln>
        </p:spPr>
        <p:txBody>
          <a:bodyPr spcFirstLastPara="1" wrap="square" lIns="91425" tIns="91425" rIns="91425" bIns="91425" anchor="ctr" anchorCtr="0">
            <a:noAutofit/>
          </a:bodyPr>
          <a:lstStyle>
            <a:lvl1pPr marL="0" marR="0" lvl="0" indent="0" algn="ctr" rtl="0">
              <a:lnSpc>
                <a:spcPct val="80000"/>
              </a:lnSpc>
              <a:spcBef>
                <a:spcPts val="0"/>
              </a:spcBef>
              <a:spcAft>
                <a:spcPts val="0"/>
              </a:spcAft>
              <a:buClr>
                <a:srgbClr val="FFFFFF"/>
              </a:buClr>
              <a:buSzPts val="1400"/>
              <a:buFont typeface="Corbel"/>
              <a:buNone/>
              <a:defRPr sz="6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0" name="Google Shape;30;p4"/>
          <p:cNvSpPr txBox="1">
            <a:spLocks noGrp="1"/>
          </p:cNvSpPr>
          <p:nvPr>
            <p:ph type="body" idx="1"/>
          </p:nvPr>
        </p:nvSpPr>
        <p:spPr>
          <a:xfrm>
            <a:off x="347472" y="3911827"/>
            <a:ext cx="11503152" cy="457200"/>
          </a:xfrm>
          <a:prstGeom prst="rect">
            <a:avLst/>
          </a:prstGeom>
          <a:noFill/>
          <a:ln>
            <a:noFill/>
          </a:ln>
        </p:spPr>
        <p:txBody>
          <a:bodyPr spcFirstLastPara="1" wrap="square" lIns="91425" tIns="91425" rIns="91425" bIns="91425" anchor="t" anchorCtr="0">
            <a:noAutofit/>
          </a:bodyPr>
          <a:lstStyle>
            <a:lvl1pPr marL="457200" marR="0" lvl="0" indent="-228600" algn="ctr" rtl="0">
              <a:lnSpc>
                <a:spcPct val="90000"/>
              </a:lnSpc>
              <a:spcBef>
                <a:spcPts val="1200"/>
              </a:spcBef>
              <a:spcAft>
                <a:spcPts val="0"/>
              </a:spcAft>
              <a:buClr>
                <a:schemeClr val="lt1"/>
              </a:buClr>
              <a:buSzPts val="2200"/>
              <a:buFont typeface="Noto Sans Symbols"/>
              <a:buNone/>
              <a:defRPr sz="2000" b="0" i="0" u="none" strike="noStrike" cap="none">
                <a:solidFill>
                  <a:srgbClr val="FFFFFF"/>
                </a:solidFill>
                <a:latin typeface="Corbel"/>
                <a:ea typeface="Corbel"/>
                <a:cs typeface="Corbel"/>
                <a:sym typeface="Corbel"/>
              </a:defRPr>
            </a:lvl1pPr>
            <a:lvl2pPr marL="914400" marR="0" lvl="1" indent="-228600" algn="l" rtl="0">
              <a:lnSpc>
                <a:spcPct val="90000"/>
              </a:lnSpc>
              <a:spcBef>
                <a:spcPts val="200"/>
              </a:spcBef>
              <a:spcAft>
                <a:spcPts val="0"/>
              </a:spcAft>
              <a:buClr>
                <a:schemeClr val="lt1"/>
              </a:buClr>
              <a:buSzPts val="2000"/>
              <a:buFont typeface="Noto Sans Symbols"/>
              <a:buNone/>
              <a:defRPr sz="1800" b="0" i="0" u="none" strike="noStrike" cap="none">
                <a:solidFill>
                  <a:schemeClr val="lt1"/>
                </a:solidFill>
                <a:latin typeface="Corbel"/>
                <a:ea typeface="Corbel"/>
                <a:cs typeface="Corbel"/>
                <a:sym typeface="Corbel"/>
              </a:defRPr>
            </a:lvl2pPr>
            <a:lvl3pPr marL="1371600" marR="0" lvl="2" indent="-228600" algn="l" rtl="0">
              <a:lnSpc>
                <a:spcPct val="90000"/>
              </a:lnSpc>
              <a:spcBef>
                <a:spcPts val="400"/>
              </a:spcBef>
              <a:spcAft>
                <a:spcPts val="0"/>
              </a:spcAft>
              <a:buClr>
                <a:schemeClr val="lt1"/>
              </a:buClr>
              <a:buSzPts val="1800"/>
              <a:buFont typeface="Noto Sans Symbols"/>
              <a:buNone/>
              <a:defRPr sz="1600" b="0" i="0" u="none" strike="noStrike" cap="none">
                <a:solidFill>
                  <a:schemeClr val="lt1"/>
                </a:solidFill>
                <a:latin typeface="Corbel"/>
                <a:ea typeface="Corbel"/>
                <a:cs typeface="Corbel"/>
                <a:sym typeface="Corbel"/>
              </a:defRPr>
            </a:lvl3pPr>
            <a:lvl4pPr marL="1828800" marR="0" lvl="3" indent="-228600" algn="l" rtl="0">
              <a:lnSpc>
                <a:spcPct val="90000"/>
              </a:lnSpc>
              <a:spcBef>
                <a:spcPts val="400"/>
              </a:spcBef>
              <a:spcAft>
                <a:spcPts val="0"/>
              </a:spcAft>
              <a:buClr>
                <a:schemeClr val="lt1"/>
              </a:buClr>
              <a:buSzPts val="1600"/>
              <a:buFont typeface="Noto Sans Symbols"/>
              <a:buNone/>
              <a:defRPr sz="1400" b="0" i="0" u="none" strike="noStrike" cap="none">
                <a:solidFill>
                  <a:schemeClr val="lt1"/>
                </a:solidFill>
                <a:latin typeface="Corbel"/>
                <a:ea typeface="Corbel"/>
                <a:cs typeface="Corbel"/>
                <a:sym typeface="Corbel"/>
              </a:defRPr>
            </a:lvl4pPr>
            <a:lvl5pPr marL="2286000" marR="0" lvl="4" indent="-228600" algn="l" rtl="0">
              <a:lnSpc>
                <a:spcPct val="90000"/>
              </a:lnSpc>
              <a:spcBef>
                <a:spcPts val="400"/>
              </a:spcBef>
              <a:spcAft>
                <a:spcPts val="0"/>
              </a:spcAft>
              <a:buClr>
                <a:schemeClr val="lt1"/>
              </a:buClr>
              <a:buSzPts val="1600"/>
              <a:buFont typeface="Noto Sans Symbols"/>
              <a:buNone/>
              <a:defRPr sz="1400" b="0" i="0" u="none" strike="noStrike" cap="none">
                <a:solidFill>
                  <a:schemeClr val="lt1"/>
                </a:solidFill>
                <a:latin typeface="Corbel"/>
                <a:ea typeface="Corbel"/>
                <a:cs typeface="Corbel"/>
                <a:sym typeface="Corbel"/>
              </a:defRPr>
            </a:lvl5pPr>
            <a:lvl6pPr marL="2743200" marR="0" lvl="5" indent="-228600" algn="l" rtl="0">
              <a:lnSpc>
                <a:spcPct val="90000"/>
              </a:lnSpc>
              <a:spcBef>
                <a:spcPts val="400"/>
              </a:spcBef>
              <a:spcAft>
                <a:spcPts val="0"/>
              </a:spcAft>
              <a:buClr>
                <a:schemeClr val="lt1"/>
              </a:buClr>
              <a:buSzPts val="1600"/>
              <a:buFont typeface="Noto Sans Symbols"/>
              <a:buNone/>
              <a:defRPr sz="1400" b="0" i="0" u="none" strike="noStrike" cap="none">
                <a:solidFill>
                  <a:schemeClr val="lt1"/>
                </a:solidFill>
                <a:latin typeface="Corbel"/>
                <a:ea typeface="Corbel"/>
                <a:cs typeface="Corbel"/>
                <a:sym typeface="Corbel"/>
              </a:defRPr>
            </a:lvl6pPr>
            <a:lvl7pPr marL="3200400" marR="0" lvl="6" indent="-228600" algn="l" rtl="0">
              <a:lnSpc>
                <a:spcPct val="90000"/>
              </a:lnSpc>
              <a:spcBef>
                <a:spcPts val="400"/>
              </a:spcBef>
              <a:spcAft>
                <a:spcPts val="0"/>
              </a:spcAft>
              <a:buClr>
                <a:schemeClr val="lt1"/>
              </a:buClr>
              <a:buSzPts val="1600"/>
              <a:buFont typeface="Noto Sans Symbols"/>
              <a:buNone/>
              <a:defRPr sz="1400" b="0" i="0" u="none" strike="noStrike" cap="none">
                <a:solidFill>
                  <a:schemeClr val="lt1"/>
                </a:solidFill>
                <a:latin typeface="Corbel"/>
                <a:ea typeface="Corbel"/>
                <a:cs typeface="Corbel"/>
                <a:sym typeface="Corbel"/>
              </a:defRPr>
            </a:lvl7pPr>
            <a:lvl8pPr marL="3657600" marR="0" lvl="7" indent="-228600" algn="l" rtl="0">
              <a:lnSpc>
                <a:spcPct val="90000"/>
              </a:lnSpc>
              <a:spcBef>
                <a:spcPts val="400"/>
              </a:spcBef>
              <a:spcAft>
                <a:spcPts val="0"/>
              </a:spcAft>
              <a:buClr>
                <a:schemeClr val="lt1"/>
              </a:buClr>
              <a:buSzPts val="1600"/>
              <a:buFont typeface="Noto Sans Symbols"/>
              <a:buNone/>
              <a:defRPr sz="1400" b="0" i="0" u="none" strike="noStrike" cap="none">
                <a:solidFill>
                  <a:schemeClr val="lt1"/>
                </a:solidFill>
                <a:latin typeface="Corbel"/>
                <a:ea typeface="Corbel"/>
                <a:cs typeface="Corbel"/>
                <a:sym typeface="Corbel"/>
              </a:defRPr>
            </a:lvl8pPr>
            <a:lvl9pPr marL="4114800" marR="0" lvl="8" indent="-228600" algn="l" rtl="0">
              <a:lnSpc>
                <a:spcPct val="90000"/>
              </a:lnSpc>
              <a:spcBef>
                <a:spcPts val="400"/>
              </a:spcBef>
              <a:spcAft>
                <a:spcPts val="400"/>
              </a:spcAft>
              <a:buClr>
                <a:schemeClr val="lt1"/>
              </a:buClr>
              <a:buSzPts val="1600"/>
              <a:buFont typeface="Noto Sans Symbols"/>
              <a:buNone/>
              <a:defRPr sz="1400" b="0" i="0" u="none" strike="noStrike" cap="none">
                <a:solidFill>
                  <a:schemeClr val="lt1"/>
                </a:solidFill>
                <a:latin typeface="Corbel"/>
                <a:ea typeface="Corbel"/>
                <a:cs typeface="Corbel"/>
                <a:sym typeface="Corbel"/>
              </a:defRPr>
            </a:lvl9pPr>
          </a:lstStyle>
          <a:p>
            <a:endParaRPr/>
          </a:p>
        </p:txBody>
      </p:sp>
      <p:sp>
        <p:nvSpPr>
          <p:cNvPr id="31" name="Google Shape;31;p4"/>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32" name="Google Shape;32;p4"/>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33" name="Google Shape;33;p4"/>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6" name="Google Shape;36;p5"/>
          <p:cNvSpPr txBox="1">
            <a:spLocks noGrp="1"/>
          </p:cNvSpPr>
          <p:nvPr>
            <p:ph type="body" idx="1"/>
          </p:nvPr>
        </p:nvSpPr>
        <p:spPr>
          <a:xfrm>
            <a:off x="1205344" y="2011680"/>
            <a:ext cx="4754880" cy="420624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37" name="Google Shape;37;p5"/>
          <p:cNvSpPr txBox="1">
            <a:spLocks noGrp="1"/>
          </p:cNvSpPr>
          <p:nvPr>
            <p:ph type="body" idx="2"/>
          </p:nvPr>
        </p:nvSpPr>
        <p:spPr>
          <a:xfrm>
            <a:off x="6230391" y="2011680"/>
            <a:ext cx="4754880" cy="420624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38" name="Google Shape;38;p5"/>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39" name="Google Shape;39;p5"/>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40" name="Google Shape;40;p5"/>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43" name="Google Shape;43;p6"/>
          <p:cNvSpPr txBox="1">
            <a:spLocks noGrp="1"/>
          </p:cNvSpPr>
          <p:nvPr>
            <p:ph type="body" idx="1"/>
          </p:nvPr>
        </p:nvSpPr>
        <p:spPr>
          <a:xfrm>
            <a:off x="1207008" y="1913470"/>
            <a:ext cx="4754880" cy="743094"/>
          </a:xfrm>
          <a:prstGeom prst="rect">
            <a:avLst/>
          </a:prstGeom>
          <a:noFill/>
          <a:ln>
            <a:noFill/>
          </a:ln>
        </p:spPr>
        <p:txBody>
          <a:bodyPr spcFirstLastPara="1" wrap="square" lIns="91425" tIns="91425" rIns="91425" bIns="91425" anchor="ctr" anchorCtr="0">
            <a:noAutofit/>
          </a:bodyPr>
          <a:lstStyle>
            <a:lvl1pPr marL="457200" marR="0" lvl="0" indent="-228600" algn="l" rtl="0">
              <a:lnSpc>
                <a:spcPct val="90000"/>
              </a:lnSpc>
              <a:spcBef>
                <a:spcPts val="1200"/>
              </a:spcBef>
              <a:spcAft>
                <a:spcPts val="0"/>
              </a:spcAft>
              <a:buClr>
                <a:schemeClr val="lt1"/>
              </a:buClr>
              <a:buSzPts val="2200"/>
              <a:buFont typeface="Noto Sans Symbols"/>
              <a:buNone/>
              <a:defRPr sz="2100" b="1" i="0" u="none" strike="noStrike" cap="none">
                <a:solidFill>
                  <a:schemeClr val="lt1"/>
                </a:solidFill>
                <a:latin typeface="Corbel"/>
                <a:ea typeface="Corbel"/>
                <a:cs typeface="Corbel"/>
                <a:sym typeface="Corbel"/>
              </a:defRPr>
            </a:lvl1pPr>
            <a:lvl2pPr marL="914400" marR="0" lvl="1" indent="-228600" algn="l" rtl="0">
              <a:lnSpc>
                <a:spcPct val="90000"/>
              </a:lnSpc>
              <a:spcBef>
                <a:spcPts val="200"/>
              </a:spcBef>
              <a:spcAft>
                <a:spcPts val="0"/>
              </a:spcAft>
              <a:buClr>
                <a:schemeClr val="lt1"/>
              </a:buClr>
              <a:buSzPts val="2000"/>
              <a:buFont typeface="Noto Sans Symbols"/>
              <a:buNone/>
              <a:defRPr sz="2000" b="1" i="0" u="none" strike="noStrike" cap="none">
                <a:solidFill>
                  <a:schemeClr val="lt1"/>
                </a:solidFill>
                <a:latin typeface="Corbel"/>
                <a:ea typeface="Corbel"/>
                <a:cs typeface="Corbel"/>
                <a:sym typeface="Corbel"/>
              </a:defRPr>
            </a:lvl2pPr>
            <a:lvl3pPr marL="1371600" marR="0" lvl="2" indent="-228600" algn="l" rtl="0">
              <a:lnSpc>
                <a:spcPct val="90000"/>
              </a:lnSpc>
              <a:spcBef>
                <a:spcPts val="400"/>
              </a:spcBef>
              <a:spcAft>
                <a:spcPts val="0"/>
              </a:spcAft>
              <a:buClr>
                <a:schemeClr val="lt1"/>
              </a:buClr>
              <a:buSzPts val="1800"/>
              <a:buFont typeface="Noto Sans Symbols"/>
              <a:buNone/>
              <a:defRPr sz="1800" b="1" i="0" u="none" strike="noStrike" cap="none">
                <a:solidFill>
                  <a:schemeClr val="lt1"/>
                </a:solidFill>
                <a:latin typeface="Corbel"/>
                <a:ea typeface="Corbel"/>
                <a:cs typeface="Corbel"/>
                <a:sym typeface="Corbel"/>
              </a:defRPr>
            </a:lvl3pPr>
            <a:lvl4pPr marL="1828800" marR="0" lvl="3"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4pPr>
            <a:lvl5pPr marL="2286000" marR="0" lvl="4"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5pPr>
            <a:lvl6pPr marL="2743200" marR="0" lvl="5"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6pPr>
            <a:lvl7pPr marL="3200400" marR="0" lvl="6"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7pPr>
            <a:lvl8pPr marL="3657600" marR="0" lvl="7"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8pPr>
            <a:lvl9pPr marL="4114800" marR="0" lvl="8" indent="-228600" algn="l" rtl="0">
              <a:lnSpc>
                <a:spcPct val="90000"/>
              </a:lnSpc>
              <a:spcBef>
                <a:spcPts val="400"/>
              </a:spcBef>
              <a:spcAft>
                <a:spcPts val="40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9pPr>
          </a:lstStyle>
          <a:p>
            <a:endParaRPr/>
          </a:p>
        </p:txBody>
      </p:sp>
      <p:sp>
        <p:nvSpPr>
          <p:cNvPr id="44" name="Google Shape;44;p6"/>
          <p:cNvSpPr txBox="1">
            <a:spLocks noGrp="1"/>
          </p:cNvSpPr>
          <p:nvPr>
            <p:ph type="body" idx="2"/>
          </p:nvPr>
        </p:nvSpPr>
        <p:spPr>
          <a:xfrm>
            <a:off x="1207008" y="2656566"/>
            <a:ext cx="4754880" cy="356616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45" name="Google Shape;45;p6"/>
          <p:cNvSpPr txBox="1">
            <a:spLocks noGrp="1"/>
          </p:cNvSpPr>
          <p:nvPr>
            <p:ph type="body" idx="3"/>
          </p:nvPr>
        </p:nvSpPr>
        <p:spPr>
          <a:xfrm>
            <a:off x="6231230" y="1913470"/>
            <a:ext cx="4754880" cy="743094"/>
          </a:xfrm>
          <a:prstGeom prst="rect">
            <a:avLst/>
          </a:prstGeom>
          <a:noFill/>
          <a:ln>
            <a:noFill/>
          </a:ln>
        </p:spPr>
        <p:txBody>
          <a:bodyPr spcFirstLastPara="1" wrap="square" lIns="91425" tIns="91425" rIns="91425" bIns="91425" anchor="ctr" anchorCtr="0">
            <a:noAutofit/>
          </a:bodyPr>
          <a:lstStyle>
            <a:lvl1pPr marL="457200" marR="0" lvl="0" indent="-228600" algn="l" rtl="0">
              <a:lnSpc>
                <a:spcPct val="90000"/>
              </a:lnSpc>
              <a:spcBef>
                <a:spcPts val="1200"/>
              </a:spcBef>
              <a:spcAft>
                <a:spcPts val="0"/>
              </a:spcAft>
              <a:buClr>
                <a:schemeClr val="lt1"/>
              </a:buClr>
              <a:buSzPts val="2200"/>
              <a:buFont typeface="Noto Sans Symbols"/>
              <a:buNone/>
              <a:defRPr sz="2100" b="1" i="0" u="none" strike="noStrike" cap="none">
                <a:solidFill>
                  <a:schemeClr val="lt1"/>
                </a:solidFill>
                <a:latin typeface="Corbel"/>
                <a:ea typeface="Corbel"/>
                <a:cs typeface="Corbel"/>
                <a:sym typeface="Corbel"/>
              </a:defRPr>
            </a:lvl1pPr>
            <a:lvl2pPr marL="914400" marR="0" lvl="1" indent="-228600" algn="l" rtl="0">
              <a:lnSpc>
                <a:spcPct val="90000"/>
              </a:lnSpc>
              <a:spcBef>
                <a:spcPts val="200"/>
              </a:spcBef>
              <a:spcAft>
                <a:spcPts val="0"/>
              </a:spcAft>
              <a:buClr>
                <a:schemeClr val="lt1"/>
              </a:buClr>
              <a:buSzPts val="2000"/>
              <a:buFont typeface="Noto Sans Symbols"/>
              <a:buNone/>
              <a:defRPr sz="2000" b="1" i="0" u="none" strike="noStrike" cap="none">
                <a:solidFill>
                  <a:schemeClr val="lt1"/>
                </a:solidFill>
                <a:latin typeface="Corbel"/>
                <a:ea typeface="Corbel"/>
                <a:cs typeface="Corbel"/>
                <a:sym typeface="Corbel"/>
              </a:defRPr>
            </a:lvl2pPr>
            <a:lvl3pPr marL="1371600" marR="0" lvl="2" indent="-228600" algn="l" rtl="0">
              <a:lnSpc>
                <a:spcPct val="90000"/>
              </a:lnSpc>
              <a:spcBef>
                <a:spcPts val="400"/>
              </a:spcBef>
              <a:spcAft>
                <a:spcPts val="0"/>
              </a:spcAft>
              <a:buClr>
                <a:schemeClr val="lt1"/>
              </a:buClr>
              <a:buSzPts val="1800"/>
              <a:buFont typeface="Noto Sans Symbols"/>
              <a:buNone/>
              <a:defRPr sz="1800" b="1" i="0" u="none" strike="noStrike" cap="none">
                <a:solidFill>
                  <a:schemeClr val="lt1"/>
                </a:solidFill>
                <a:latin typeface="Corbel"/>
                <a:ea typeface="Corbel"/>
                <a:cs typeface="Corbel"/>
                <a:sym typeface="Corbel"/>
              </a:defRPr>
            </a:lvl3pPr>
            <a:lvl4pPr marL="1828800" marR="0" lvl="3"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4pPr>
            <a:lvl5pPr marL="2286000" marR="0" lvl="4"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5pPr>
            <a:lvl6pPr marL="2743200" marR="0" lvl="5"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6pPr>
            <a:lvl7pPr marL="3200400" marR="0" lvl="6"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7pPr>
            <a:lvl8pPr marL="3657600" marR="0" lvl="7" indent="-228600" algn="l" rtl="0">
              <a:lnSpc>
                <a:spcPct val="90000"/>
              </a:lnSpc>
              <a:spcBef>
                <a:spcPts val="400"/>
              </a:spcBef>
              <a:spcAft>
                <a:spcPts val="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8pPr>
            <a:lvl9pPr marL="4114800" marR="0" lvl="8" indent="-228600" algn="l" rtl="0">
              <a:lnSpc>
                <a:spcPct val="90000"/>
              </a:lnSpc>
              <a:spcBef>
                <a:spcPts val="400"/>
              </a:spcBef>
              <a:spcAft>
                <a:spcPts val="400"/>
              </a:spcAft>
              <a:buClr>
                <a:schemeClr val="lt1"/>
              </a:buClr>
              <a:buSzPts val="1600"/>
              <a:buFont typeface="Noto Sans Symbols"/>
              <a:buNone/>
              <a:defRPr sz="1600" b="1" i="0" u="none" strike="noStrike" cap="none">
                <a:solidFill>
                  <a:schemeClr val="lt1"/>
                </a:solidFill>
                <a:latin typeface="Corbel"/>
                <a:ea typeface="Corbel"/>
                <a:cs typeface="Corbel"/>
                <a:sym typeface="Corbel"/>
              </a:defRPr>
            </a:lvl9pPr>
          </a:lstStyle>
          <a:p>
            <a:endParaRPr/>
          </a:p>
        </p:txBody>
      </p:sp>
      <p:sp>
        <p:nvSpPr>
          <p:cNvPr id="46" name="Google Shape;46;p6"/>
          <p:cNvSpPr txBox="1">
            <a:spLocks noGrp="1"/>
          </p:cNvSpPr>
          <p:nvPr>
            <p:ph type="body" idx="4"/>
          </p:nvPr>
        </p:nvSpPr>
        <p:spPr>
          <a:xfrm>
            <a:off x="6231230" y="2656564"/>
            <a:ext cx="4754880" cy="356616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47" name="Google Shape;47;p6"/>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48" name="Google Shape;48;p6"/>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49" name="Google Shape;49;p6"/>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2" name="Google Shape;52;p7"/>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53" name="Google Shape;53;p7"/>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54" name="Google Shape;54;p7"/>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55"/>
        <p:cNvGrpSpPr/>
        <p:nvPr/>
      </p:nvGrpSpPr>
      <p:grpSpPr>
        <a:xfrm>
          <a:off x="0" y="0"/>
          <a:ext cx="0" cy="0"/>
          <a:chOff x="0" y="0"/>
          <a:chExt cx="0" cy="0"/>
        </a:xfrm>
      </p:grpSpPr>
      <p:sp>
        <p:nvSpPr>
          <p:cNvPr id="56" name="Google Shape;56;p8"/>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57" name="Google Shape;57;p8"/>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58" name="Google Shape;58;p8"/>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1" name="Google Shape;61;p9"/>
          <p:cNvSpPr txBox="1">
            <a:spLocks noGrp="1"/>
          </p:cNvSpPr>
          <p:nvPr>
            <p:ph type="body" idx="1"/>
          </p:nvPr>
        </p:nvSpPr>
        <p:spPr>
          <a:xfrm>
            <a:off x="1207008" y="2120054"/>
            <a:ext cx="6126480" cy="4114800"/>
          </a:xfrm>
          <a:prstGeom prst="rect">
            <a:avLst/>
          </a:prstGeom>
          <a:noFill/>
          <a:ln>
            <a:noFill/>
          </a:ln>
        </p:spPr>
        <p:txBody>
          <a:bodyPr spcFirstLastPara="1" wrap="square" lIns="91425" tIns="91425" rIns="91425" bIns="91425" anchor="t" anchorCtr="0">
            <a:noAutofit/>
          </a:bodyPr>
          <a:lstStyle>
            <a:lvl1pPr marL="457200" marR="0" lvl="0" indent="-431800" algn="l" rtl="0">
              <a:lnSpc>
                <a:spcPct val="90000"/>
              </a:lnSpc>
              <a:spcBef>
                <a:spcPts val="1200"/>
              </a:spcBef>
              <a:spcAft>
                <a:spcPts val="0"/>
              </a:spcAft>
              <a:buClr>
                <a:schemeClr val="lt1"/>
              </a:buClr>
              <a:buSzPts val="3200"/>
              <a:buFont typeface="Noto Sans Symbols"/>
              <a:buChar char="▪"/>
              <a:defRPr sz="3200" b="0" i="0" u="none" strike="noStrike" cap="none">
                <a:solidFill>
                  <a:schemeClr val="lt1"/>
                </a:solidFill>
                <a:latin typeface="Corbel"/>
                <a:ea typeface="Corbel"/>
                <a:cs typeface="Corbel"/>
                <a:sym typeface="Corbel"/>
              </a:defRPr>
            </a:lvl1pPr>
            <a:lvl2pPr marL="914400" marR="0" lvl="1" indent="-406400" algn="l" rtl="0">
              <a:lnSpc>
                <a:spcPct val="90000"/>
              </a:lnSpc>
              <a:spcBef>
                <a:spcPts val="200"/>
              </a:spcBef>
              <a:spcAft>
                <a:spcPts val="0"/>
              </a:spcAft>
              <a:buClr>
                <a:schemeClr val="lt1"/>
              </a:buClr>
              <a:buSzPts val="2800"/>
              <a:buFont typeface="Noto Sans Symbols"/>
              <a:buChar char="▪"/>
              <a:defRPr sz="2800" b="0" i="0" u="none" strike="noStrike" cap="none">
                <a:solidFill>
                  <a:schemeClr val="lt1"/>
                </a:solidFill>
                <a:latin typeface="Corbel"/>
                <a:ea typeface="Corbel"/>
                <a:cs typeface="Corbel"/>
                <a:sym typeface="Corbel"/>
              </a:defRPr>
            </a:lvl2pPr>
            <a:lvl3pPr marL="1371600" marR="0" lvl="2" indent="-381000" algn="l" rtl="0">
              <a:lnSpc>
                <a:spcPct val="90000"/>
              </a:lnSpc>
              <a:spcBef>
                <a:spcPts val="400"/>
              </a:spcBef>
              <a:spcAft>
                <a:spcPts val="0"/>
              </a:spcAft>
              <a:buClr>
                <a:schemeClr val="lt1"/>
              </a:buClr>
              <a:buSzPts val="2400"/>
              <a:buFont typeface="Noto Sans Symbols"/>
              <a:buChar char="▪"/>
              <a:defRPr sz="2400" b="0" i="0" u="none" strike="noStrike" cap="none">
                <a:solidFill>
                  <a:schemeClr val="lt1"/>
                </a:solidFill>
                <a:latin typeface="Corbel"/>
                <a:ea typeface="Corbel"/>
                <a:cs typeface="Corbel"/>
                <a:sym typeface="Corbel"/>
              </a:defRPr>
            </a:lvl3pPr>
            <a:lvl4pPr marL="1828800" marR="0" lvl="3" indent="-355600" algn="l" rtl="0">
              <a:lnSpc>
                <a:spcPct val="90000"/>
              </a:lnSpc>
              <a:spcBef>
                <a:spcPts val="4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4pPr>
            <a:lvl5pPr marL="2286000" marR="0" lvl="4" indent="-355600" algn="l" rtl="0">
              <a:lnSpc>
                <a:spcPct val="90000"/>
              </a:lnSpc>
              <a:spcBef>
                <a:spcPts val="4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5pPr>
            <a:lvl6pPr marL="2743200" marR="0" lvl="5" indent="-355600" algn="l" rtl="0">
              <a:lnSpc>
                <a:spcPct val="90000"/>
              </a:lnSpc>
              <a:spcBef>
                <a:spcPts val="4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6pPr>
            <a:lvl7pPr marL="3200400" marR="0" lvl="6" indent="-355600" algn="l" rtl="0">
              <a:lnSpc>
                <a:spcPct val="90000"/>
              </a:lnSpc>
              <a:spcBef>
                <a:spcPts val="4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7pPr>
            <a:lvl8pPr marL="3657600" marR="0" lvl="7" indent="-355600" algn="l" rtl="0">
              <a:lnSpc>
                <a:spcPct val="90000"/>
              </a:lnSpc>
              <a:spcBef>
                <a:spcPts val="4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8pPr>
            <a:lvl9pPr marL="4114800" marR="0" lvl="8" indent="-355600" algn="l" rtl="0">
              <a:lnSpc>
                <a:spcPct val="90000"/>
              </a:lnSpc>
              <a:spcBef>
                <a:spcPts val="400"/>
              </a:spcBef>
              <a:spcAft>
                <a:spcPts val="40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9pPr>
          </a:lstStyle>
          <a:p>
            <a:endParaRPr/>
          </a:p>
        </p:txBody>
      </p:sp>
      <p:sp>
        <p:nvSpPr>
          <p:cNvPr id="62" name="Google Shape;62;p9"/>
          <p:cNvSpPr txBox="1">
            <a:spLocks noGrp="1"/>
          </p:cNvSpPr>
          <p:nvPr>
            <p:ph type="body" idx="2"/>
          </p:nvPr>
        </p:nvSpPr>
        <p:spPr>
          <a:xfrm>
            <a:off x="7789023" y="2147486"/>
            <a:ext cx="3200400" cy="3432319"/>
          </a:xfrm>
          <a:prstGeom prst="rect">
            <a:avLst/>
          </a:prstGeom>
          <a:noFill/>
          <a:ln>
            <a:noFill/>
          </a:ln>
        </p:spPr>
        <p:txBody>
          <a:bodyPr spcFirstLastPara="1" wrap="square" lIns="91425" tIns="91425" rIns="91425" bIns="91425" anchor="t" anchorCtr="0">
            <a:noAutofit/>
          </a:bodyPr>
          <a:lstStyle>
            <a:lvl1pPr marL="457200" marR="0" lvl="0" indent="-228600" algn="l" rtl="0">
              <a:lnSpc>
                <a:spcPct val="95000"/>
              </a:lnSpc>
              <a:spcBef>
                <a:spcPts val="1200"/>
              </a:spcBef>
              <a:spcAft>
                <a:spcPts val="0"/>
              </a:spcAft>
              <a:buClr>
                <a:schemeClr val="lt1"/>
              </a:buClr>
              <a:buSzPts val="2200"/>
              <a:buFont typeface="Noto Sans Symbols"/>
              <a:buNone/>
              <a:defRPr sz="1800" b="0" i="0" u="none" strike="noStrike" cap="none">
                <a:solidFill>
                  <a:schemeClr val="lt1"/>
                </a:solidFill>
                <a:latin typeface="Corbel"/>
                <a:ea typeface="Corbel"/>
                <a:cs typeface="Corbel"/>
                <a:sym typeface="Corbel"/>
              </a:defRPr>
            </a:lvl1pPr>
            <a:lvl2pPr marL="914400" marR="0" lvl="1" indent="-228600" algn="l" rtl="0">
              <a:lnSpc>
                <a:spcPct val="90000"/>
              </a:lnSpc>
              <a:spcBef>
                <a:spcPts val="200"/>
              </a:spcBef>
              <a:spcAft>
                <a:spcPts val="0"/>
              </a:spcAft>
              <a:buClr>
                <a:schemeClr val="lt1"/>
              </a:buClr>
              <a:buSzPts val="20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lnSpc>
                <a:spcPct val="90000"/>
              </a:lnSpc>
              <a:spcBef>
                <a:spcPts val="400"/>
              </a:spcBef>
              <a:spcAft>
                <a:spcPts val="0"/>
              </a:spcAft>
              <a:buClr>
                <a:schemeClr val="lt1"/>
              </a:buClr>
              <a:buSzPts val="18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6pPr>
            <a:lvl7pPr marL="3200400" marR="0" lvl="6"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7pPr>
            <a:lvl8pPr marL="3657600" marR="0" lvl="7"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8pPr>
            <a:lvl9pPr marL="4114800" marR="0" lvl="8" indent="-228600" algn="l" rtl="0">
              <a:lnSpc>
                <a:spcPct val="90000"/>
              </a:lnSpc>
              <a:spcBef>
                <a:spcPts val="400"/>
              </a:spcBef>
              <a:spcAft>
                <a:spcPts val="40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9pPr>
          </a:lstStyle>
          <a:p>
            <a:endParaRPr/>
          </a:p>
        </p:txBody>
      </p:sp>
      <p:sp>
        <p:nvSpPr>
          <p:cNvPr id="63" name="Google Shape;63;p9"/>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64" name="Google Shape;64;p9"/>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65" name="Google Shape;65;p9"/>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8" name="Google Shape;68;p10"/>
          <p:cNvSpPr>
            <a:spLocks noGrp="1"/>
          </p:cNvSpPr>
          <p:nvPr>
            <p:ph type="pic" idx="2"/>
          </p:nvPr>
        </p:nvSpPr>
        <p:spPr>
          <a:xfrm>
            <a:off x="1280160" y="2211494"/>
            <a:ext cx="6126480" cy="3931920"/>
          </a:xfrm>
          <a:prstGeom prst="rect">
            <a:avLst/>
          </a:prstGeom>
          <a:solidFill>
            <a:srgbClr val="F4F4F4"/>
          </a:solidFill>
          <a:ln>
            <a:noFill/>
          </a:ln>
        </p:spPr>
        <p:txBody>
          <a:bodyPr spcFirstLastPara="1" wrap="square" lIns="91425" tIns="91425" rIns="91425" bIns="91425" anchor="t" anchorCtr="0">
            <a:noAutofit/>
          </a:bodyPr>
          <a:lstStyle>
            <a:lvl1pPr marL="0" marR="0" lvl="0" indent="0" algn="ctr" rtl="0">
              <a:lnSpc>
                <a:spcPct val="90000"/>
              </a:lnSpc>
              <a:spcBef>
                <a:spcPts val="1200"/>
              </a:spcBef>
              <a:spcAft>
                <a:spcPts val="0"/>
              </a:spcAft>
              <a:buClr>
                <a:schemeClr val="lt1"/>
              </a:buClr>
              <a:buSzPts val="1400"/>
              <a:buFont typeface="Noto Sans Symbols"/>
              <a:buNone/>
              <a:defRPr sz="3200" b="0" i="0" u="none" strike="noStrike" cap="none">
                <a:solidFill>
                  <a:srgbClr val="7F7F7F"/>
                </a:solidFill>
                <a:latin typeface="Corbel"/>
                <a:ea typeface="Corbel"/>
                <a:cs typeface="Corbel"/>
                <a:sym typeface="Corbel"/>
              </a:defRPr>
            </a:lvl1pPr>
            <a:lvl2pPr marL="457200" marR="0" lvl="1" indent="0" algn="l" rtl="0">
              <a:lnSpc>
                <a:spcPct val="90000"/>
              </a:lnSpc>
              <a:spcBef>
                <a:spcPts val="200"/>
              </a:spcBef>
              <a:spcAft>
                <a:spcPts val="0"/>
              </a:spcAft>
              <a:buClr>
                <a:schemeClr val="lt1"/>
              </a:buClr>
              <a:buSzPts val="1400"/>
              <a:buFont typeface="Noto Sans Symbols"/>
              <a:buNone/>
              <a:defRPr sz="2800" b="0" i="0" u="none" strike="noStrike" cap="none">
                <a:solidFill>
                  <a:schemeClr val="lt1"/>
                </a:solidFill>
                <a:latin typeface="Corbel"/>
                <a:ea typeface="Corbel"/>
                <a:cs typeface="Corbel"/>
                <a:sym typeface="Corbel"/>
              </a:defRPr>
            </a:lvl2pPr>
            <a:lvl3pPr marL="914400" marR="0" lvl="2" indent="0" algn="l" rtl="0">
              <a:lnSpc>
                <a:spcPct val="90000"/>
              </a:lnSpc>
              <a:spcBef>
                <a:spcPts val="400"/>
              </a:spcBef>
              <a:spcAft>
                <a:spcPts val="0"/>
              </a:spcAft>
              <a:buClr>
                <a:schemeClr val="lt1"/>
              </a:buClr>
              <a:buSzPts val="1400"/>
              <a:buFont typeface="Noto Sans Symbols"/>
              <a:buNone/>
              <a:defRPr sz="2400" b="0" i="0" u="none" strike="noStrike" cap="none">
                <a:solidFill>
                  <a:schemeClr val="lt1"/>
                </a:solidFill>
                <a:latin typeface="Corbel"/>
                <a:ea typeface="Corbel"/>
                <a:cs typeface="Corbel"/>
                <a:sym typeface="Corbel"/>
              </a:defRPr>
            </a:lvl3pPr>
            <a:lvl4pPr marL="1371600" marR="0" lvl="3" indent="0" algn="l" rtl="0">
              <a:lnSpc>
                <a:spcPct val="90000"/>
              </a:lnSpc>
              <a:spcBef>
                <a:spcPts val="400"/>
              </a:spcBef>
              <a:spcAft>
                <a:spcPts val="0"/>
              </a:spcAft>
              <a:buClr>
                <a:schemeClr val="lt1"/>
              </a:buClr>
              <a:buSzPts val="1400"/>
              <a:buFont typeface="Noto Sans Symbols"/>
              <a:buNone/>
              <a:defRPr sz="2000" b="0" i="0" u="none" strike="noStrike" cap="none">
                <a:solidFill>
                  <a:schemeClr val="lt1"/>
                </a:solidFill>
                <a:latin typeface="Corbel"/>
                <a:ea typeface="Corbel"/>
                <a:cs typeface="Corbel"/>
                <a:sym typeface="Corbel"/>
              </a:defRPr>
            </a:lvl4pPr>
            <a:lvl5pPr marL="1828800" marR="0" lvl="4" indent="0" algn="l" rtl="0">
              <a:lnSpc>
                <a:spcPct val="90000"/>
              </a:lnSpc>
              <a:spcBef>
                <a:spcPts val="400"/>
              </a:spcBef>
              <a:spcAft>
                <a:spcPts val="0"/>
              </a:spcAft>
              <a:buClr>
                <a:schemeClr val="lt1"/>
              </a:buClr>
              <a:buSzPts val="1400"/>
              <a:buFont typeface="Noto Sans Symbols"/>
              <a:buNone/>
              <a:defRPr sz="2000" b="0" i="0" u="none" strike="noStrike" cap="none">
                <a:solidFill>
                  <a:schemeClr val="lt1"/>
                </a:solidFill>
                <a:latin typeface="Corbel"/>
                <a:ea typeface="Corbel"/>
                <a:cs typeface="Corbel"/>
                <a:sym typeface="Corbel"/>
              </a:defRPr>
            </a:lvl5pPr>
            <a:lvl6pPr marL="2286000" marR="0" lvl="5" indent="0" algn="l" rtl="0">
              <a:lnSpc>
                <a:spcPct val="90000"/>
              </a:lnSpc>
              <a:spcBef>
                <a:spcPts val="400"/>
              </a:spcBef>
              <a:spcAft>
                <a:spcPts val="0"/>
              </a:spcAft>
              <a:buClr>
                <a:schemeClr val="lt1"/>
              </a:buClr>
              <a:buSzPts val="1400"/>
              <a:buFont typeface="Noto Sans Symbols"/>
              <a:buNone/>
              <a:defRPr sz="2000" b="0" i="0" u="none" strike="noStrike" cap="none">
                <a:solidFill>
                  <a:schemeClr val="lt1"/>
                </a:solidFill>
                <a:latin typeface="Corbel"/>
                <a:ea typeface="Corbel"/>
                <a:cs typeface="Corbel"/>
                <a:sym typeface="Corbel"/>
              </a:defRPr>
            </a:lvl6pPr>
            <a:lvl7pPr marL="2743200" marR="0" lvl="6" indent="0" algn="l" rtl="0">
              <a:lnSpc>
                <a:spcPct val="90000"/>
              </a:lnSpc>
              <a:spcBef>
                <a:spcPts val="400"/>
              </a:spcBef>
              <a:spcAft>
                <a:spcPts val="0"/>
              </a:spcAft>
              <a:buClr>
                <a:schemeClr val="lt1"/>
              </a:buClr>
              <a:buSzPts val="1400"/>
              <a:buFont typeface="Noto Sans Symbols"/>
              <a:buNone/>
              <a:defRPr sz="2000" b="0" i="0" u="none" strike="noStrike" cap="none">
                <a:solidFill>
                  <a:schemeClr val="lt1"/>
                </a:solidFill>
                <a:latin typeface="Corbel"/>
                <a:ea typeface="Corbel"/>
                <a:cs typeface="Corbel"/>
                <a:sym typeface="Corbel"/>
              </a:defRPr>
            </a:lvl7pPr>
            <a:lvl8pPr marL="3200400" marR="0" lvl="7" indent="0" algn="l" rtl="0">
              <a:lnSpc>
                <a:spcPct val="90000"/>
              </a:lnSpc>
              <a:spcBef>
                <a:spcPts val="400"/>
              </a:spcBef>
              <a:spcAft>
                <a:spcPts val="0"/>
              </a:spcAft>
              <a:buClr>
                <a:schemeClr val="lt1"/>
              </a:buClr>
              <a:buSzPts val="1400"/>
              <a:buFont typeface="Noto Sans Symbols"/>
              <a:buNone/>
              <a:defRPr sz="2000" b="0" i="0" u="none" strike="noStrike" cap="none">
                <a:solidFill>
                  <a:schemeClr val="lt1"/>
                </a:solidFill>
                <a:latin typeface="Corbel"/>
                <a:ea typeface="Corbel"/>
                <a:cs typeface="Corbel"/>
                <a:sym typeface="Corbel"/>
              </a:defRPr>
            </a:lvl8pPr>
            <a:lvl9pPr marL="3657600" marR="0" lvl="8" indent="0" algn="l" rtl="0">
              <a:lnSpc>
                <a:spcPct val="90000"/>
              </a:lnSpc>
              <a:spcBef>
                <a:spcPts val="400"/>
              </a:spcBef>
              <a:spcAft>
                <a:spcPts val="400"/>
              </a:spcAft>
              <a:buClr>
                <a:schemeClr val="lt1"/>
              </a:buClr>
              <a:buSzPts val="1400"/>
              <a:buFont typeface="Noto Sans Symbols"/>
              <a:buNone/>
              <a:defRPr sz="2000" b="0" i="0" u="none" strike="noStrike" cap="none">
                <a:solidFill>
                  <a:schemeClr val="lt1"/>
                </a:solidFill>
                <a:latin typeface="Corbel"/>
                <a:ea typeface="Corbel"/>
                <a:cs typeface="Corbel"/>
                <a:sym typeface="Corbel"/>
              </a:defRPr>
            </a:lvl9pPr>
          </a:lstStyle>
          <a:p>
            <a:endParaRPr/>
          </a:p>
        </p:txBody>
      </p:sp>
      <p:sp>
        <p:nvSpPr>
          <p:cNvPr id="69" name="Google Shape;69;p10"/>
          <p:cNvSpPr txBox="1">
            <a:spLocks noGrp="1"/>
          </p:cNvSpPr>
          <p:nvPr>
            <p:ph type="body" idx="1"/>
          </p:nvPr>
        </p:nvSpPr>
        <p:spPr>
          <a:xfrm>
            <a:off x="7790688" y="2150621"/>
            <a:ext cx="3200400" cy="34290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95000"/>
              </a:lnSpc>
              <a:spcBef>
                <a:spcPts val="1200"/>
              </a:spcBef>
              <a:spcAft>
                <a:spcPts val="0"/>
              </a:spcAft>
              <a:buClr>
                <a:schemeClr val="lt1"/>
              </a:buClr>
              <a:buSzPts val="2200"/>
              <a:buFont typeface="Noto Sans Symbols"/>
              <a:buNone/>
              <a:defRPr sz="1800" b="0" i="0" u="none" strike="noStrike" cap="none">
                <a:solidFill>
                  <a:schemeClr val="lt1"/>
                </a:solidFill>
                <a:latin typeface="Corbel"/>
                <a:ea typeface="Corbel"/>
                <a:cs typeface="Corbel"/>
                <a:sym typeface="Corbel"/>
              </a:defRPr>
            </a:lvl1pPr>
            <a:lvl2pPr marL="914400" marR="0" lvl="1" indent="-228600" algn="l" rtl="0">
              <a:lnSpc>
                <a:spcPct val="90000"/>
              </a:lnSpc>
              <a:spcBef>
                <a:spcPts val="200"/>
              </a:spcBef>
              <a:spcAft>
                <a:spcPts val="0"/>
              </a:spcAft>
              <a:buClr>
                <a:schemeClr val="lt1"/>
              </a:buClr>
              <a:buSzPts val="2000"/>
              <a:buFont typeface="Noto Sans Symbols"/>
              <a:buNone/>
              <a:defRPr sz="1200" b="0" i="0" u="none" strike="noStrike" cap="none">
                <a:solidFill>
                  <a:schemeClr val="lt1"/>
                </a:solidFill>
                <a:latin typeface="Corbel"/>
                <a:ea typeface="Corbel"/>
                <a:cs typeface="Corbel"/>
                <a:sym typeface="Corbel"/>
              </a:defRPr>
            </a:lvl2pPr>
            <a:lvl3pPr marL="1371600" marR="0" lvl="2" indent="-228600" algn="l" rtl="0">
              <a:lnSpc>
                <a:spcPct val="90000"/>
              </a:lnSpc>
              <a:spcBef>
                <a:spcPts val="400"/>
              </a:spcBef>
              <a:spcAft>
                <a:spcPts val="0"/>
              </a:spcAft>
              <a:buClr>
                <a:schemeClr val="lt1"/>
              </a:buClr>
              <a:buSzPts val="1800"/>
              <a:buFont typeface="Noto Sans Symbols"/>
              <a:buNone/>
              <a:defRPr sz="1000" b="0" i="0" u="none" strike="noStrike" cap="none">
                <a:solidFill>
                  <a:schemeClr val="lt1"/>
                </a:solidFill>
                <a:latin typeface="Corbel"/>
                <a:ea typeface="Corbel"/>
                <a:cs typeface="Corbel"/>
                <a:sym typeface="Corbel"/>
              </a:defRPr>
            </a:lvl3pPr>
            <a:lvl4pPr marL="1828800" marR="0" lvl="3"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4pPr>
            <a:lvl5pPr marL="2286000" marR="0" lvl="4"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5pPr>
            <a:lvl6pPr marL="2743200" marR="0" lvl="5"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6pPr>
            <a:lvl7pPr marL="3200400" marR="0" lvl="6"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7pPr>
            <a:lvl8pPr marL="3657600" marR="0" lvl="7" indent="-228600" algn="l" rtl="0">
              <a:lnSpc>
                <a:spcPct val="90000"/>
              </a:lnSpc>
              <a:spcBef>
                <a:spcPts val="400"/>
              </a:spcBef>
              <a:spcAft>
                <a:spcPts val="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8pPr>
            <a:lvl9pPr marL="4114800" marR="0" lvl="8" indent="-228600" algn="l" rtl="0">
              <a:lnSpc>
                <a:spcPct val="90000"/>
              </a:lnSpc>
              <a:spcBef>
                <a:spcPts val="400"/>
              </a:spcBef>
              <a:spcAft>
                <a:spcPts val="400"/>
              </a:spcAft>
              <a:buClr>
                <a:schemeClr val="lt1"/>
              </a:buClr>
              <a:buSzPts val="1600"/>
              <a:buFont typeface="Noto Sans Symbols"/>
              <a:buNone/>
              <a:defRPr sz="900" b="0" i="0" u="none" strike="noStrike" cap="none">
                <a:solidFill>
                  <a:schemeClr val="lt1"/>
                </a:solidFill>
                <a:latin typeface="Corbel"/>
                <a:ea typeface="Corbel"/>
                <a:cs typeface="Corbel"/>
                <a:sym typeface="Corbel"/>
              </a:defRPr>
            </a:lvl9pPr>
          </a:lstStyle>
          <a:p>
            <a:endParaRPr/>
          </a:p>
        </p:txBody>
      </p:sp>
      <p:sp>
        <p:nvSpPr>
          <p:cNvPr id="70" name="Google Shape;70;p10"/>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71" name="Google Shape;71;p10"/>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72" name="Google Shape;72;p10"/>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p:nvPr/>
        </p:nvSpPr>
        <p:spPr>
          <a:xfrm>
            <a:off x="483" y="176109"/>
            <a:ext cx="12188952" cy="1645919"/>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1"/>
          <p:cNvSpPr txBox="1">
            <a:spLocks noGrp="1"/>
          </p:cNvSpPr>
          <p:nvPr>
            <p:ph type="title"/>
          </p:nvPr>
        </p:nvSpPr>
        <p:spPr>
          <a:xfrm>
            <a:off x="1202919" y="284176"/>
            <a:ext cx="9784080" cy="1508760"/>
          </a:xfrm>
          <a:prstGeom prst="rect">
            <a:avLst/>
          </a:prstGeom>
          <a:noFill/>
          <a:ln>
            <a:noFill/>
          </a:ln>
        </p:spPr>
        <p:txBody>
          <a:bodyPr spcFirstLastPara="1" wrap="square" lIns="91425" tIns="91425" rIns="91425" bIns="91425" anchor="ctr" anchorCtr="0">
            <a:noAutofit/>
          </a:bodyPr>
          <a:lstStyle>
            <a:lvl1pPr marL="0" marR="0" lvl="0" indent="0" algn="l" rtl="0">
              <a:lnSpc>
                <a:spcPct val="85000"/>
              </a:lnSpc>
              <a:spcBef>
                <a:spcPts val="0"/>
              </a:spcBef>
              <a:spcAft>
                <a:spcPts val="0"/>
              </a:spcAft>
              <a:buClr>
                <a:srgbClr val="FFFFFF"/>
              </a:buClr>
              <a:buSzPts val="1400"/>
              <a:buFont typeface="Corbel"/>
              <a:buNone/>
              <a:defRPr sz="4000" b="0" i="0" u="none" strike="noStrike" cap="none">
                <a:solidFill>
                  <a:srgbClr val="FFFFFF"/>
                </a:solidFill>
                <a:latin typeface="Corbel"/>
                <a:ea typeface="Corbel"/>
                <a:cs typeface="Corbel"/>
                <a:sym typeface="Corbe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1"/>
          <p:cNvSpPr txBox="1">
            <a:spLocks noGrp="1"/>
          </p:cNvSpPr>
          <p:nvPr>
            <p:ph type="body" idx="1"/>
          </p:nvPr>
        </p:nvSpPr>
        <p:spPr>
          <a:xfrm>
            <a:off x="1202919" y="2011680"/>
            <a:ext cx="9784080" cy="420624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90000"/>
              </a:lnSpc>
              <a:spcBef>
                <a:spcPts val="1200"/>
              </a:spcBef>
              <a:spcAft>
                <a:spcPts val="0"/>
              </a:spcAft>
              <a:buClr>
                <a:schemeClr val="lt1"/>
              </a:buClr>
              <a:buSzPts val="2200"/>
              <a:buFont typeface="Noto Sans Symbols"/>
              <a:buChar char="▪"/>
              <a:defRPr sz="2200" b="0" i="0" u="none" strike="noStrike" cap="none">
                <a:solidFill>
                  <a:schemeClr val="lt1"/>
                </a:solidFill>
                <a:latin typeface="Corbel"/>
                <a:ea typeface="Corbel"/>
                <a:cs typeface="Corbel"/>
                <a:sym typeface="Corbel"/>
              </a:defRPr>
            </a:lvl1pPr>
            <a:lvl2pPr marL="914400" marR="0" lvl="1" indent="-355600" algn="l" rtl="0">
              <a:lnSpc>
                <a:spcPct val="90000"/>
              </a:lnSpc>
              <a:spcBef>
                <a:spcPts val="200"/>
              </a:spcBef>
              <a:spcAft>
                <a:spcPts val="0"/>
              </a:spcAft>
              <a:buClr>
                <a:schemeClr val="lt1"/>
              </a:buClr>
              <a:buSzPts val="2000"/>
              <a:buFont typeface="Noto Sans Symbols"/>
              <a:buChar char="▪"/>
              <a:defRPr sz="2000" b="0" i="0" u="none" strike="noStrike" cap="none">
                <a:solidFill>
                  <a:schemeClr val="lt1"/>
                </a:solidFill>
                <a:latin typeface="Corbel"/>
                <a:ea typeface="Corbel"/>
                <a:cs typeface="Corbel"/>
                <a:sym typeface="Corbel"/>
              </a:defRPr>
            </a:lvl2pPr>
            <a:lvl3pPr marL="1371600" marR="0" lvl="2" indent="-342900" algn="l" rtl="0">
              <a:lnSpc>
                <a:spcPct val="90000"/>
              </a:lnSpc>
              <a:spcBef>
                <a:spcPts val="400"/>
              </a:spcBef>
              <a:spcAft>
                <a:spcPts val="0"/>
              </a:spcAft>
              <a:buClr>
                <a:schemeClr val="lt1"/>
              </a:buClr>
              <a:buSzPts val="1800"/>
              <a:buFont typeface="Noto Sans Symbols"/>
              <a:buChar char="▪"/>
              <a:defRPr sz="1800" b="0" i="0" u="none" strike="noStrike" cap="none">
                <a:solidFill>
                  <a:schemeClr val="lt1"/>
                </a:solidFill>
                <a:latin typeface="Corbel"/>
                <a:ea typeface="Corbel"/>
                <a:cs typeface="Corbel"/>
                <a:sym typeface="Corbel"/>
              </a:defRPr>
            </a:lvl3pPr>
            <a:lvl4pPr marL="1828800" marR="0" lvl="3"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4pPr>
            <a:lvl5pPr marL="2286000" marR="0" lvl="4"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5pPr>
            <a:lvl6pPr marL="2743200" marR="0" lvl="5"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6pPr>
            <a:lvl7pPr marL="3200400" marR="0" lvl="6"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7pPr>
            <a:lvl8pPr marL="3657600" marR="0" lvl="7" indent="-330200" algn="l" rtl="0">
              <a:lnSpc>
                <a:spcPct val="90000"/>
              </a:lnSpc>
              <a:spcBef>
                <a:spcPts val="400"/>
              </a:spcBef>
              <a:spcAft>
                <a:spcPts val="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8pPr>
            <a:lvl9pPr marL="4114800" marR="0" lvl="8" indent="-330200" algn="l" rtl="0">
              <a:lnSpc>
                <a:spcPct val="90000"/>
              </a:lnSpc>
              <a:spcBef>
                <a:spcPts val="400"/>
              </a:spcBef>
              <a:spcAft>
                <a:spcPts val="400"/>
              </a:spcAft>
              <a:buClr>
                <a:schemeClr val="lt1"/>
              </a:buClr>
              <a:buSzPts val="1600"/>
              <a:buFont typeface="Noto Sans Symbols"/>
              <a:buChar char="▪"/>
              <a:defRPr sz="1600" b="0" i="0" u="none" strike="noStrike" cap="none">
                <a:solidFill>
                  <a:schemeClr val="lt1"/>
                </a:solidFill>
                <a:latin typeface="Corbel"/>
                <a:ea typeface="Corbel"/>
                <a:cs typeface="Corbel"/>
                <a:sym typeface="Corbel"/>
              </a:defRPr>
            </a:lvl9pPr>
          </a:lstStyle>
          <a:p>
            <a:endParaRPr/>
          </a:p>
        </p:txBody>
      </p:sp>
      <p:sp>
        <p:nvSpPr>
          <p:cNvPr id="9" name="Google Shape;9;p1"/>
          <p:cNvSpPr txBox="1">
            <a:spLocks noGrp="1"/>
          </p:cNvSpPr>
          <p:nvPr>
            <p:ph type="dt" idx="10"/>
          </p:nvPr>
        </p:nvSpPr>
        <p:spPr>
          <a:xfrm>
            <a:off x="1202266" y="6422854"/>
            <a:ext cx="3000894"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0" name="Google Shape;10;p1"/>
          <p:cNvSpPr txBox="1">
            <a:spLocks noGrp="1"/>
          </p:cNvSpPr>
          <p:nvPr>
            <p:ph type="ftr" idx="11"/>
          </p:nvPr>
        </p:nvSpPr>
        <p:spPr>
          <a:xfrm>
            <a:off x="5596471" y="6422854"/>
            <a:ext cx="5044440" cy="365125"/>
          </a:xfrm>
          <a:prstGeom prst="rect">
            <a:avLst/>
          </a:prstGeom>
          <a:noFill/>
          <a:ln>
            <a:noFill/>
          </a:ln>
        </p:spPr>
        <p:txBody>
          <a:bodyPr spcFirstLastPara="1" wrap="square" lIns="91425" tIns="91425" rIns="91425" bIns="91425" anchor="ctr" anchorCtr="0">
            <a:noAutofit/>
          </a:bodyPr>
          <a:lstStyle>
            <a:lvl1pPr marL="0" marR="0" lvl="0" indent="0" algn="r" rtl="0">
              <a:spcBef>
                <a:spcPts val="0"/>
              </a:spcBef>
              <a:spcAft>
                <a:spcPts val="0"/>
              </a:spcAft>
              <a:buSzPts val="1400"/>
              <a:buNone/>
              <a:defRPr sz="1050" b="0" i="0" u="none" strike="noStrike" cap="none">
                <a:solidFill>
                  <a:schemeClr val="lt1"/>
                </a:solidFill>
                <a:latin typeface="Corbel"/>
                <a:ea typeface="Corbel"/>
                <a:cs typeface="Corbel"/>
                <a:sym typeface="Corbel"/>
              </a:defRPr>
            </a:lvl1pPr>
            <a:lvl2pPr marL="457200" marR="0" lvl="1"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2pPr>
            <a:lvl3pPr marL="914400" marR="0" lvl="2"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3pPr>
            <a:lvl4pPr marL="1371600" marR="0" lvl="3"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4pPr>
            <a:lvl5pPr marL="1828800" marR="0" lvl="4"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5pPr>
            <a:lvl6pPr marL="2286000" marR="0" lvl="5"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6pPr>
            <a:lvl7pPr marL="2743200" marR="0" lvl="6"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7pPr>
            <a:lvl8pPr marL="3200400" marR="0" lvl="7"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8pPr>
            <a:lvl9pPr marL="3657600" marR="0" lvl="8" indent="0" algn="l" rtl="0">
              <a:spcBef>
                <a:spcPts val="0"/>
              </a:spcBef>
              <a:spcAft>
                <a:spcPts val="0"/>
              </a:spcAft>
              <a:buSzPts val="1400"/>
              <a:buNone/>
              <a:defRPr sz="1800" b="0" i="0" u="none" strike="noStrike" cap="none">
                <a:solidFill>
                  <a:schemeClr val="lt1"/>
                </a:solidFill>
                <a:latin typeface="Corbel"/>
                <a:ea typeface="Corbel"/>
                <a:cs typeface="Corbel"/>
                <a:sym typeface="Corbel"/>
              </a:defRPr>
            </a:lvl9pPr>
          </a:lstStyle>
          <a:p>
            <a:endParaRPr/>
          </a:p>
        </p:txBody>
      </p:sp>
      <p:sp>
        <p:nvSpPr>
          <p:cNvPr id="11" name="Google Shape;11;p1"/>
          <p:cNvSpPr txBox="1">
            <a:spLocks noGrp="1"/>
          </p:cNvSpPr>
          <p:nvPr>
            <p:ph type="sldNum" idx="12"/>
          </p:nvPr>
        </p:nvSpPr>
        <p:spPr>
          <a:xfrm>
            <a:off x="10658927" y="6422854"/>
            <a:ext cx="946264" cy="365125"/>
          </a:xfrm>
          <a:prstGeom prst="rect">
            <a:avLst/>
          </a:prstGeom>
          <a:noFill/>
          <a:ln>
            <a:noFill/>
          </a:ln>
        </p:spPr>
        <p:txBody>
          <a:bodyPr spcFirstLastPara="1" wrap="square" lIns="45700" tIns="45700" rIns="91425" bIns="45700" anchor="ctr" anchorCtr="0">
            <a:noAutofit/>
          </a:bodyPr>
          <a:lstStyle>
            <a:lvl1pPr marL="0" marR="0" lvl="0" indent="0" algn="l" rtl="0">
              <a:spcBef>
                <a:spcPts val="0"/>
              </a:spcBef>
              <a:buNone/>
              <a:defRPr sz="1200" b="0" i="0" u="none" strike="noStrike" cap="none">
                <a:solidFill>
                  <a:schemeClr val="lt1"/>
                </a:solidFill>
                <a:latin typeface="Corbel"/>
                <a:ea typeface="Corbel"/>
                <a:cs typeface="Corbel"/>
                <a:sym typeface="Corbel"/>
              </a:defRPr>
            </a:lvl1pPr>
            <a:lvl2pPr marL="0" marR="0" lvl="1" indent="0" algn="l" rtl="0">
              <a:spcBef>
                <a:spcPts val="0"/>
              </a:spcBef>
              <a:buNone/>
              <a:defRPr sz="1200" b="0" i="0" u="none" strike="noStrike" cap="none">
                <a:solidFill>
                  <a:schemeClr val="lt1"/>
                </a:solidFill>
                <a:latin typeface="Corbel"/>
                <a:ea typeface="Corbel"/>
                <a:cs typeface="Corbel"/>
                <a:sym typeface="Corbel"/>
              </a:defRPr>
            </a:lvl2pPr>
            <a:lvl3pPr marL="0" marR="0" lvl="2" indent="0" algn="l" rtl="0">
              <a:spcBef>
                <a:spcPts val="0"/>
              </a:spcBef>
              <a:buNone/>
              <a:defRPr sz="1200" b="0" i="0" u="none" strike="noStrike" cap="none">
                <a:solidFill>
                  <a:schemeClr val="lt1"/>
                </a:solidFill>
                <a:latin typeface="Corbel"/>
                <a:ea typeface="Corbel"/>
                <a:cs typeface="Corbel"/>
                <a:sym typeface="Corbel"/>
              </a:defRPr>
            </a:lvl3pPr>
            <a:lvl4pPr marL="0" marR="0" lvl="3" indent="0" algn="l" rtl="0">
              <a:spcBef>
                <a:spcPts val="0"/>
              </a:spcBef>
              <a:buNone/>
              <a:defRPr sz="1200" b="0" i="0" u="none" strike="noStrike" cap="none">
                <a:solidFill>
                  <a:schemeClr val="lt1"/>
                </a:solidFill>
                <a:latin typeface="Corbel"/>
                <a:ea typeface="Corbel"/>
                <a:cs typeface="Corbel"/>
                <a:sym typeface="Corbel"/>
              </a:defRPr>
            </a:lvl4pPr>
            <a:lvl5pPr marL="0" marR="0" lvl="4" indent="0" algn="l" rtl="0">
              <a:spcBef>
                <a:spcPts val="0"/>
              </a:spcBef>
              <a:buNone/>
              <a:defRPr sz="1200" b="0" i="0" u="none" strike="noStrike" cap="none">
                <a:solidFill>
                  <a:schemeClr val="lt1"/>
                </a:solidFill>
                <a:latin typeface="Corbel"/>
                <a:ea typeface="Corbel"/>
                <a:cs typeface="Corbel"/>
                <a:sym typeface="Corbel"/>
              </a:defRPr>
            </a:lvl5pPr>
            <a:lvl6pPr marL="0" marR="0" lvl="5" indent="0" algn="l" rtl="0">
              <a:spcBef>
                <a:spcPts val="0"/>
              </a:spcBef>
              <a:buNone/>
              <a:defRPr sz="1200" b="0" i="0" u="none" strike="noStrike" cap="none">
                <a:solidFill>
                  <a:schemeClr val="lt1"/>
                </a:solidFill>
                <a:latin typeface="Corbel"/>
                <a:ea typeface="Corbel"/>
                <a:cs typeface="Corbel"/>
                <a:sym typeface="Corbel"/>
              </a:defRPr>
            </a:lvl6pPr>
            <a:lvl7pPr marL="0" marR="0" lvl="6" indent="0" algn="l" rtl="0">
              <a:spcBef>
                <a:spcPts val="0"/>
              </a:spcBef>
              <a:buNone/>
              <a:defRPr sz="1200" b="0" i="0" u="none" strike="noStrike" cap="none">
                <a:solidFill>
                  <a:schemeClr val="lt1"/>
                </a:solidFill>
                <a:latin typeface="Corbel"/>
                <a:ea typeface="Corbel"/>
                <a:cs typeface="Corbel"/>
                <a:sym typeface="Corbel"/>
              </a:defRPr>
            </a:lvl7pPr>
            <a:lvl8pPr marL="0" marR="0" lvl="7" indent="0" algn="l" rtl="0">
              <a:spcBef>
                <a:spcPts val="0"/>
              </a:spcBef>
              <a:buNone/>
              <a:defRPr sz="1200" b="0" i="0" u="none" strike="noStrike" cap="none">
                <a:solidFill>
                  <a:schemeClr val="lt1"/>
                </a:solidFill>
                <a:latin typeface="Corbel"/>
                <a:ea typeface="Corbel"/>
                <a:cs typeface="Corbel"/>
                <a:sym typeface="Corbel"/>
              </a:defRPr>
            </a:lvl8pPr>
            <a:lvl9pPr marL="0" marR="0" lvl="8" indent="0" algn="l" rtl="0">
              <a:spcBef>
                <a:spcPts val="0"/>
              </a:spcBef>
              <a:buNone/>
              <a:defRPr sz="1200" b="0" i="0" u="none" strike="noStrike" cap="none">
                <a:solidFill>
                  <a:schemeClr val="lt1"/>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pastyle.apa.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owl.purdue.edu/owl/research_and_citation/apa_style/apa_formatting_and_style_guide/general_format.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3"/>
          <p:cNvSpPr txBox="1">
            <a:spLocks noGrp="1"/>
          </p:cNvSpPr>
          <p:nvPr>
            <p:ph type="ctrTitle"/>
          </p:nvPr>
        </p:nvSpPr>
        <p:spPr>
          <a:xfrm>
            <a:off x="472440" y="2194560"/>
            <a:ext cx="11247120" cy="1739347"/>
          </a:xfrm>
          <a:prstGeom prst="rect">
            <a:avLst/>
          </a:prstGeom>
          <a:noFill/>
          <a:ln>
            <a:noFill/>
          </a:ln>
        </p:spPr>
        <p:txBody>
          <a:bodyPr spcFirstLastPara="1" wrap="square" lIns="91425" tIns="45700" rIns="91425" bIns="45700" anchor="ctr" anchorCtr="0">
            <a:noAutofit/>
          </a:bodyPr>
          <a:lstStyle/>
          <a:p>
            <a:pPr marL="0" marR="0" lvl="0" indent="0" algn="ctr" rtl="0">
              <a:lnSpc>
                <a:spcPct val="80000"/>
              </a:lnSpc>
              <a:spcBef>
                <a:spcPts val="0"/>
              </a:spcBef>
              <a:spcAft>
                <a:spcPts val="0"/>
              </a:spcAft>
              <a:buClr>
                <a:srgbClr val="FFFFFF"/>
              </a:buClr>
              <a:buFont typeface="Corbel"/>
              <a:buNone/>
            </a:pPr>
            <a:r>
              <a:rPr lang="en-US" sz="6000" b="0" i="0" u="none" strike="noStrike" cap="none">
                <a:solidFill>
                  <a:srgbClr val="FFFFFF"/>
                </a:solidFill>
                <a:latin typeface="Corbel"/>
                <a:ea typeface="Corbel"/>
                <a:cs typeface="Corbel"/>
                <a:sym typeface="Corbel"/>
              </a:rPr>
              <a:t>APA: IN-TEXT CITATIONS</a:t>
            </a:r>
            <a:endParaRPr sz="6000" b="0" i="0" u="none" strike="noStrike" cap="none">
              <a:solidFill>
                <a:srgbClr val="FFFFFF"/>
              </a:solidFill>
              <a:latin typeface="Corbel"/>
              <a:ea typeface="Corbel"/>
              <a:cs typeface="Corbel"/>
              <a:sym typeface="Corbel"/>
            </a:endParaRPr>
          </a:p>
        </p:txBody>
      </p:sp>
      <p:sp>
        <p:nvSpPr>
          <p:cNvPr id="91" name="Google Shape;91;p13"/>
          <p:cNvSpPr txBox="1">
            <a:spLocks noGrp="1"/>
          </p:cNvSpPr>
          <p:nvPr>
            <p:ph type="subTitle" idx="1"/>
          </p:nvPr>
        </p:nvSpPr>
        <p:spPr>
          <a:xfrm>
            <a:off x="342900" y="3915938"/>
            <a:ext cx="11506200" cy="4572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lt1"/>
              </a:buClr>
              <a:buFont typeface="Noto Sans Symbols"/>
              <a:buNone/>
            </a:pPr>
            <a:r>
              <a:rPr lang="en-US"/>
              <a:t>Updated for the 7th Edition of the APA Manual</a:t>
            </a:r>
            <a:endParaRPr/>
          </a:p>
          <a:p>
            <a:pPr marL="0" marR="0" lvl="0" indent="0" algn="l" rtl="0">
              <a:lnSpc>
                <a:spcPct val="90000"/>
              </a:lnSpc>
              <a:spcBef>
                <a:spcPts val="0"/>
              </a:spcBef>
              <a:spcAft>
                <a:spcPts val="0"/>
              </a:spcAft>
              <a:buClr>
                <a:schemeClr val="lt1"/>
              </a:buClr>
              <a:buFont typeface="Noto Sans Symbols"/>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2"/>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INDIRECT SOURCES/	</a:t>
            </a:r>
            <a:r>
              <a:rPr lang="en-US"/>
              <a:t>SECONDARY SOURCES</a:t>
            </a:r>
            <a:endParaRPr sz="4000" b="0" i="0" u="none" strike="noStrike" cap="none">
              <a:solidFill>
                <a:srgbClr val="FFFFFF"/>
              </a:solidFill>
              <a:latin typeface="Corbel"/>
              <a:ea typeface="Corbel"/>
              <a:cs typeface="Corbel"/>
              <a:sym typeface="Corbel"/>
            </a:endParaRPr>
          </a:p>
        </p:txBody>
      </p:sp>
      <p:sp>
        <p:nvSpPr>
          <p:cNvPr id="145" name="Google Shape;145;p22"/>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Autofit/>
          </a:bodyPr>
          <a:lstStyle/>
          <a:p>
            <a:pPr marL="182880" marR="0" lvl="0" indent="-182880" algn="l" rtl="0">
              <a:lnSpc>
                <a:spcPct val="90000"/>
              </a:lnSpc>
              <a:spcBef>
                <a:spcPts val="0"/>
              </a:spcBef>
              <a:spcAft>
                <a:spcPts val="0"/>
              </a:spcAft>
              <a:buClr>
                <a:schemeClr val="lt1"/>
              </a:buClr>
              <a:buSzPts val="2200"/>
              <a:buFont typeface="Noto Sans Symbols"/>
              <a:buChar char="▪"/>
            </a:pPr>
            <a:r>
              <a:rPr lang="en-US" sz="2200" b="0" i="0" u="none" strike="noStrike" cap="none">
                <a:solidFill>
                  <a:schemeClr val="lt1"/>
                </a:solidFill>
                <a:latin typeface="Corbel"/>
                <a:ea typeface="Corbel"/>
                <a:cs typeface="Corbel"/>
                <a:sym typeface="Corbel"/>
              </a:rPr>
              <a:t>Someone else’s version/</a:t>
            </a:r>
            <a:r>
              <a:rPr lang="en-US"/>
              <a:t>interpretation</a:t>
            </a:r>
            <a:r>
              <a:rPr lang="en-US" sz="2200" b="0" i="0" u="none" strike="noStrike" cap="none">
                <a:solidFill>
                  <a:schemeClr val="lt1"/>
                </a:solidFill>
                <a:latin typeface="Corbel"/>
                <a:ea typeface="Corbel"/>
                <a:cs typeface="Corbel"/>
                <a:sym typeface="Corbel"/>
              </a:rPr>
              <a:t> of an original work</a:t>
            </a:r>
            <a:endParaRPr/>
          </a:p>
          <a:p>
            <a:pPr marL="182880" marR="0" lvl="0" indent="-182880" algn="l" rtl="0">
              <a:lnSpc>
                <a:spcPct val="90000"/>
              </a:lnSpc>
              <a:spcBef>
                <a:spcPts val="1400"/>
              </a:spcBef>
              <a:spcAft>
                <a:spcPts val="0"/>
              </a:spcAft>
              <a:buClr>
                <a:schemeClr val="lt1"/>
              </a:buClr>
              <a:buSzPts val="2200"/>
              <a:buFont typeface="Noto Sans Symbols"/>
              <a:buChar char="▪"/>
            </a:pPr>
            <a:r>
              <a:rPr lang="en-US" sz="2200" b="0" i="0" u="none" strike="noStrike" cap="none">
                <a:solidFill>
                  <a:schemeClr val="lt1"/>
                </a:solidFill>
                <a:latin typeface="Corbel"/>
                <a:ea typeface="Corbel"/>
                <a:cs typeface="Corbel"/>
                <a:sym typeface="Corbel"/>
              </a:rPr>
              <a:t>Use these sparingly, as they are inherently biased</a:t>
            </a:r>
            <a:endParaRPr/>
          </a:p>
          <a:p>
            <a:pPr marL="411480" marR="0" lvl="1" indent="-182880" algn="l" rtl="0">
              <a:lnSpc>
                <a:spcPct val="90000"/>
              </a:lnSpc>
              <a:spcBef>
                <a:spcPts val="400"/>
              </a:spcBef>
              <a:spcAft>
                <a:spcPts val="0"/>
              </a:spcAft>
              <a:buClr>
                <a:schemeClr val="lt1"/>
              </a:buClr>
              <a:buSzPts val="2000"/>
              <a:buFont typeface="Noto Sans Symbols"/>
              <a:buChar char="▪"/>
            </a:pPr>
            <a:r>
              <a:rPr lang="en-US" sz="2000" b="0" i="0" u="none" strike="noStrike" cap="none">
                <a:solidFill>
                  <a:schemeClr val="lt1"/>
                </a:solidFill>
                <a:latin typeface="Corbel"/>
                <a:ea typeface="Corbel"/>
                <a:cs typeface="Corbel"/>
                <a:sym typeface="Corbel"/>
              </a:rPr>
              <a:t>When to use: </a:t>
            </a:r>
            <a:r>
              <a:rPr lang="en-US"/>
              <a:t>W</a:t>
            </a:r>
            <a:r>
              <a:rPr lang="en-US" sz="2000" b="0" i="0" u="none" strike="noStrike" cap="none">
                <a:solidFill>
                  <a:schemeClr val="lt1"/>
                </a:solidFill>
                <a:latin typeface="Corbel"/>
                <a:ea typeface="Corbel"/>
                <a:cs typeface="Corbel"/>
                <a:sym typeface="Corbel"/>
              </a:rPr>
              <a:t>hen an original is out of print</a:t>
            </a:r>
            <a:r>
              <a:rPr lang="en-US"/>
              <a:t>, </a:t>
            </a:r>
            <a:r>
              <a:rPr lang="en-US" sz="2000" b="0" i="0" u="none" strike="noStrike" cap="none">
                <a:solidFill>
                  <a:schemeClr val="lt1"/>
                </a:solidFill>
                <a:latin typeface="Corbel"/>
                <a:ea typeface="Corbel"/>
                <a:cs typeface="Corbel"/>
                <a:sym typeface="Corbel"/>
              </a:rPr>
              <a:t>impossible  to find/acquire</a:t>
            </a:r>
            <a:r>
              <a:rPr lang="en-US"/>
              <a:t>, or in a language you don’t understand.</a:t>
            </a:r>
            <a:endParaRPr/>
          </a:p>
          <a:p>
            <a:pPr marL="182880" marR="0" lvl="0" indent="-182880" algn="l" rtl="0">
              <a:lnSpc>
                <a:spcPct val="90000"/>
              </a:lnSpc>
              <a:spcBef>
                <a:spcPts val="400"/>
              </a:spcBef>
              <a:spcAft>
                <a:spcPts val="0"/>
              </a:spcAft>
              <a:buClr>
                <a:schemeClr val="lt1"/>
              </a:buClr>
              <a:buSzPts val="2200"/>
              <a:buFont typeface="Noto Sans Symbols"/>
              <a:buChar char="▪"/>
            </a:pPr>
            <a:r>
              <a:rPr lang="en-US"/>
              <a:t>IF POSSIBLE: Find the primary source (original), read it, and cite it directly</a:t>
            </a:r>
            <a:endParaRPr/>
          </a:p>
          <a:p>
            <a:pPr marL="0" marR="0" lvl="0" indent="0" algn="l" rtl="0">
              <a:lnSpc>
                <a:spcPct val="90000"/>
              </a:lnSpc>
              <a:spcBef>
                <a:spcPts val="1600"/>
              </a:spcBef>
              <a:spcAft>
                <a:spcPts val="0"/>
              </a:spcAft>
              <a:buNone/>
            </a:pPr>
            <a:r>
              <a:rPr lang="en-US"/>
              <a:t>HOW DO I CITE IT?</a:t>
            </a:r>
            <a:endParaRPr/>
          </a:p>
          <a:p>
            <a:pPr marL="0" marR="0" lvl="0" indent="0" algn="l" rtl="0">
              <a:lnSpc>
                <a:spcPct val="90000"/>
              </a:lnSpc>
              <a:spcBef>
                <a:spcPts val="1600"/>
              </a:spcBef>
              <a:spcAft>
                <a:spcPts val="0"/>
              </a:spcAft>
              <a:buNone/>
            </a:pPr>
            <a:r>
              <a:rPr lang="en-US"/>
              <a:t>In your writing, g</a:t>
            </a:r>
            <a:r>
              <a:rPr lang="en-US" sz="2200" b="0" i="0" u="none" strike="noStrike" cap="none">
                <a:solidFill>
                  <a:schemeClr val="lt1"/>
                </a:solidFill>
                <a:latin typeface="Corbel"/>
                <a:ea typeface="Corbel"/>
                <a:cs typeface="Corbel"/>
                <a:sym typeface="Corbel"/>
              </a:rPr>
              <a:t>ive the </a:t>
            </a:r>
            <a:r>
              <a:rPr lang="en-US"/>
              <a:t>original (primary source) </a:t>
            </a:r>
            <a:r>
              <a:rPr lang="en-US" sz="2200" b="0" i="0" u="none" strike="noStrike" cap="none">
                <a:solidFill>
                  <a:schemeClr val="lt1"/>
                </a:solidFill>
                <a:latin typeface="Corbel"/>
                <a:ea typeface="Corbel"/>
                <a:cs typeface="Corbel"/>
                <a:sym typeface="Corbel"/>
              </a:rPr>
              <a:t> </a:t>
            </a:r>
            <a:r>
              <a:rPr lang="en-US"/>
              <a:t>then use “as cited in” to cite the secondary source where you found it (exclude the original sources year if you don’t have it)</a:t>
            </a:r>
            <a:endParaRPr/>
          </a:p>
          <a:p>
            <a:pPr marL="1629000" marR="0" lvl="7" indent="-257399" algn="l" rtl="0">
              <a:lnSpc>
                <a:spcPct val="90000"/>
              </a:lnSpc>
              <a:spcBef>
                <a:spcPts val="400"/>
              </a:spcBef>
              <a:spcAft>
                <a:spcPts val="0"/>
              </a:spcAft>
              <a:buClr>
                <a:schemeClr val="lt1"/>
              </a:buClr>
              <a:buSzPts val="2000"/>
              <a:buFont typeface="Noto Sans Symbols"/>
              <a:buChar char="▪"/>
            </a:pPr>
            <a:r>
              <a:rPr lang="en-US" sz="2000" b="0" i="0" u="none" strike="noStrike" cap="none">
                <a:solidFill>
                  <a:schemeClr val="lt1"/>
                </a:solidFill>
                <a:latin typeface="Corbel"/>
                <a:ea typeface="Corbel"/>
                <a:cs typeface="Corbel"/>
                <a:sym typeface="Corbel"/>
              </a:rPr>
              <a:t>Allport’s diary (original date) . . . (as cited in Nicholson, 2003).</a:t>
            </a:r>
            <a:endParaRPr/>
          </a:p>
          <a:p>
            <a:pPr marL="0" marR="0" lvl="0" indent="0" algn="l" rtl="0">
              <a:lnSpc>
                <a:spcPct val="90000"/>
              </a:lnSpc>
              <a:spcBef>
                <a:spcPts val="600"/>
              </a:spcBef>
              <a:spcAft>
                <a:spcPts val="0"/>
              </a:spcAft>
              <a:buNone/>
            </a:pPr>
            <a:r>
              <a:rPr lang="en-US" sz="2000"/>
              <a:t>**</a:t>
            </a:r>
            <a:r>
              <a:rPr lang="en-US" sz="2000" b="0" i="0" u="none" strike="noStrike" cap="none">
                <a:solidFill>
                  <a:schemeClr val="lt1"/>
                </a:solidFill>
                <a:latin typeface="Corbel"/>
                <a:ea typeface="Corbel"/>
                <a:cs typeface="Corbel"/>
                <a:sym typeface="Corbel"/>
              </a:rPr>
              <a:t>Allport is the original</a:t>
            </a:r>
            <a:r>
              <a:rPr lang="en-US" sz="2000"/>
              <a:t> (p</a:t>
            </a:r>
            <a:r>
              <a:rPr lang="en-US" sz="2000" b="0" i="0" u="none" strike="noStrike" cap="none">
                <a:solidFill>
                  <a:schemeClr val="lt1"/>
                </a:solidFill>
                <a:latin typeface="Corbel"/>
                <a:ea typeface="Corbel"/>
                <a:cs typeface="Corbel"/>
                <a:sym typeface="Corbel"/>
              </a:rPr>
              <a:t>ri</a:t>
            </a:r>
            <a:r>
              <a:rPr lang="en-US" sz="2000"/>
              <a:t>mary source)</a:t>
            </a:r>
            <a:r>
              <a:rPr lang="en-US" sz="2000" b="0" i="0" u="none" strike="noStrike" cap="none">
                <a:solidFill>
                  <a:schemeClr val="lt1"/>
                </a:solidFill>
                <a:latin typeface="Corbel"/>
                <a:ea typeface="Corbel"/>
                <a:cs typeface="Corbel"/>
                <a:sym typeface="Corbel"/>
              </a:rPr>
              <a:t> but you did not read his original diary.  Instead, you read Nicholson’s presentation or interpretation of his diary (a secondary source), so Nicholson would be cited in the reference list and in the parenthetical as shown.</a:t>
            </a:r>
            <a:endParaRPr sz="2000" b="0" i="0" u="none" strike="noStrike" cap="none">
              <a:solidFill>
                <a:schemeClr val="lt1"/>
              </a:solidFill>
              <a:latin typeface="Corbel"/>
              <a:ea typeface="Corbel"/>
              <a:cs typeface="Corbel"/>
              <a:sym typeface="Corbe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title"/>
          </p:nvPr>
        </p:nvSpPr>
        <p:spPr>
          <a:xfrm>
            <a:off x="1202925" y="284173"/>
            <a:ext cx="9784200" cy="431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INDIVIDUAL EXAMPLES</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US"/>
              <a:t>Check out the following for more specific examples.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4"/>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l"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SINGLE  AUTHOR</a:t>
            </a:r>
            <a:endParaRPr sz="4000" b="0" i="0" u="none" strike="noStrike" cap="none">
              <a:solidFill>
                <a:srgbClr val="FFFFFF"/>
              </a:solidFill>
              <a:latin typeface="Corbel"/>
              <a:ea typeface="Corbel"/>
              <a:cs typeface="Corbel"/>
              <a:sym typeface="Corbel"/>
            </a:endParaRPr>
          </a:p>
        </p:txBody>
      </p:sp>
      <p:sp>
        <p:nvSpPr>
          <p:cNvPr id="156" name="Google Shape;156;p24"/>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Autofit/>
          </a:bodyPr>
          <a:lstStyle/>
          <a:p>
            <a:pPr marL="182880" marR="0" lvl="0" indent="-182880" algn="l" rtl="0">
              <a:lnSpc>
                <a:spcPct val="90000"/>
              </a:lnSpc>
              <a:spcBef>
                <a:spcPts val="0"/>
              </a:spcBef>
              <a:spcAft>
                <a:spcPts val="0"/>
              </a:spcAft>
              <a:buClr>
                <a:schemeClr val="lt1"/>
              </a:buClr>
              <a:buSzPts val="3600"/>
              <a:buFont typeface="Noto Sans Symbols"/>
              <a:buChar char="▪"/>
            </a:pPr>
            <a:r>
              <a:rPr lang="en-US" sz="3600" b="0" i="0" u="none" strike="noStrike" cap="none">
                <a:solidFill>
                  <a:schemeClr val="lt1"/>
                </a:solidFill>
                <a:latin typeface="Corbel"/>
                <a:ea typeface="Corbel"/>
                <a:cs typeface="Corbel"/>
                <a:sym typeface="Corbel"/>
              </a:rPr>
              <a:t>Author last name, date</a:t>
            </a:r>
            <a:endParaRPr/>
          </a:p>
          <a:p>
            <a:pPr marL="182880" marR="0" lvl="0" indent="-182880" algn="l" rtl="0">
              <a:lnSpc>
                <a:spcPct val="90000"/>
              </a:lnSpc>
              <a:spcBef>
                <a:spcPts val="1400"/>
              </a:spcBef>
              <a:spcAft>
                <a:spcPts val="0"/>
              </a:spcAft>
              <a:buClr>
                <a:schemeClr val="lt1"/>
              </a:buClr>
              <a:buSzPts val="3600"/>
              <a:buFont typeface="Noto Sans Symbols"/>
              <a:buChar char="▪"/>
            </a:pPr>
            <a:r>
              <a:rPr lang="en-US" sz="3600" b="0" i="0" u="none" strike="noStrike" cap="none">
                <a:solidFill>
                  <a:schemeClr val="lt1"/>
                </a:solidFill>
                <a:latin typeface="Corbel"/>
                <a:ea typeface="Corbel"/>
                <a:cs typeface="Corbel"/>
                <a:sym typeface="Corbel"/>
              </a:rPr>
              <a:t>Ex. (Hall, 2017)</a:t>
            </a:r>
            <a:endParaRPr/>
          </a:p>
          <a:p>
            <a:pPr marL="182880" marR="0" lvl="0" indent="-182880" algn="l" rtl="0">
              <a:lnSpc>
                <a:spcPct val="90000"/>
              </a:lnSpc>
              <a:spcBef>
                <a:spcPts val="1400"/>
              </a:spcBef>
              <a:spcAft>
                <a:spcPts val="0"/>
              </a:spcAft>
              <a:buClr>
                <a:schemeClr val="lt1"/>
              </a:buClr>
              <a:buSzPts val="3600"/>
              <a:buFont typeface="Noto Sans Symbols"/>
              <a:buChar char="▪"/>
            </a:pPr>
            <a:r>
              <a:rPr lang="en-US" sz="3600" b="0" i="0" u="none" strike="noStrike" cap="none">
                <a:solidFill>
                  <a:schemeClr val="lt1"/>
                </a:solidFill>
                <a:latin typeface="Corbel"/>
                <a:ea typeface="Corbel"/>
                <a:cs typeface="Corbel"/>
                <a:sym typeface="Corbel"/>
              </a:rPr>
              <a:t>This citation remains consistent throughout your work</a:t>
            </a:r>
            <a:endParaRPr/>
          </a:p>
          <a:p>
            <a:pPr marL="0" marR="0" lvl="0" indent="0" algn="l" rtl="0">
              <a:lnSpc>
                <a:spcPct val="90000"/>
              </a:lnSpc>
              <a:spcBef>
                <a:spcPts val="1400"/>
              </a:spcBef>
              <a:spcAft>
                <a:spcPts val="0"/>
              </a:spcAft>
              <a:buClr>
                <a:schemeClr val="lt1"/>
              </a:buClr>
              <a:buFont typeface="Noto Sans Symbols"/>
              <a:buNone/>
            </a:pPr>
            <a:endParaRPr sz="2200" b="0" i="0" u="none" strike="noStrike" cap="none">
              <a:solidFill>
                <a:schemeClr val="lt1"/>
              </a:solidFill>
              <a:latin typeface="Corbel"/>
              <a:ea typeface="Corbel"/>
              <a:cs typeface="Corbel"/>
              <a:sym typeface="Corbe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5"/>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l"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TWO AUTHORS</a:t>
            </a:r>
            <a:endParaRPr sz="4000" b="0" i="0" u="none" strike="noStrike" cap="none">
              <a:solidFill>
                <a:srgbClr val="FFFFFF"/>
              </a:solidFill>
              <a:latin typeface="Corbel"/>
              <a:ea typeface="Corbel"/>
              <a:cs typeface="Corbel"/>
              <a:sym typeface="Corbel"/>
            </a:endParaRPr>
          </a:p>
        </p:txBody>
      </p:sp>
      <p:sp>
        <p:nvSpPr>
          <p:cNvPr id="162" name="Google Shape;162;p25"/>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Autofit/>
          </a:bodyPr>
          <a:lstStyle/>
          <a:p>
            <a:pPr marL="182880" marR="0" lvl="0" indent="-182880" algn="l" rtl="0">
              <a:lnSpc>
                <a:spcPct val="90000"/>
              </a:lnSpc>
              <a:spcBef>
                <a:spcPts val="0"/>
              </a:spcBef>
              <a:spcAft>
                <a:spcPts val="0"/>
              </a:spcAft>
              <a:buClr>
                <a:schemeClr val="lt1"/>
              </a:buClr>
              <a:buSzPts val="3200"/>
              <a:buFont typeface="Noto Sans Symbols"/>
              <a:buChar char="▪"/>
            </a:pPr>
            <a:r>
              <a:rPr lang="en-US" sz="3200"/>
              <a:t>On</a:t>
            </a:r>
            <a:r>
              <a:rPr lang="en-US" sz="3200" b="0" i="0" u="none" strike="noStrike" cap="none">
                <a:solidFill>
                  <a:schemeClr val="lt1"/>
                </a:solidFill>
                <a:latin typeface="Corbel"/>
                <a:ea typeface="Corbel"/>
                <a:cs typeface="Corbel"/>
                <a:sym typeface="Corbel"/>
              </a:rPr>
              <a:t>e work by two authors</a:t>
            </a:r>
            <a:endParaRPr/>
          </a:p>
          <a:p>
            <a:pPr marL="182880" marR="0" lvl="0" indent="-182880" algn="l" rtl="0">
              <a:lnSpc>
                <a:spcPct val="90000"/>
              </a:lnSpc>
              <a:spcBef>
                <a:spcPts val="1400"/>
              </a:spcBef>
              <a:spcAft>
                <a:spcPts val="0"/>
              </a:spcAft>
              <a:buClr>
                <a:schemeClr val="lt1"/>
              </a:buClr>
              <a:buSzPts val="3200"/>
              <a:buFont typeface="Noto Sans Symbols"/>
              <a:buChar char="▪"/>
            </a:pPr>
            <a:r>
              <a:rPr lang="en-US" sz="3200" b="0" i="0" u="none" strike="noStrike" cap="none">
                <a:solidFill>
                  <a:schemeClr val="lt1"/>
                </a:solidFill>
                <a:latin typeface="Corbel"/>
                <a:ea typeface="Corbel"/>
                <a:cs typeface="Corbel"/>
                <a:sym typeface="Corbel"/>
              </a:rPr>
              <a:t>Author last names, date</a:t>
            </a:r>
            <a:endParaRPr/>
          </a:p>
          <a:p>
            <a:pPr marL="182880" marR="0" lvl="0" indent="-182880" algn="l" rtl="0">
              <a:lnSpc>
                <a:spcPct val="90000"/>
              </a:lnSpc>
              <a:spcBef>
                <a:spcPts val="1400"/>
              </a:spcBef>
              <a:spcAft>
                <a:spcPts val="0"/>
              </a:spcAft>
              <a:buClr>
                <a:schemeClr val="lt1"/>
              </a:buClr>
              <a:buSzPts val="3200"/>
              <a:buFont typeface="Noto Sans Symbols"/>
              <a:buChar char="▪"/>
            </a:pPr>
            <a:r>
              <a:rPr lang="en-US" sz="3200"/>
              <a:t>Signal phrase/Narrative Citation</a:t>
            </a:r>
            <a:endParaRPr sz="3200"/>
          </a:p>
          <a:p>
            <a:pPr marL="1097280" marR="0" lvl="4" indent="-284480" algn="l" rtl="0">
              <a:lnSpc>
                <a:spcPct val="90000"/>
              </a:lnSpc>
              <a:spcBef>
                <a:spcPts val="1400"/>
              </a:spcBef>
              <a:spcAft>
                <a:spcPts val="0"/>
              </a:spcAft>
              <a:buClr>
                <a:schemeClr val="lt1"/>
              </a:buClr>
              <a:buSzPts val="3200"/>
              <a:buFont typeface="Noto Sans Symbols"/>
              <a:buChar char="▪"/>
            </a:pPr>
            <a:r>
              <a:rPr lang="en-US" sz="3200" b="0" i="0" u="none" strike="noStrike" cap="none">
                <a:solidFill>
                  <a:schemeClr val="lt1"/>
                </a:solidFill>
                <a:latin typeface="Corbel"/>
                <a:ea typeface="Corbel"/>
                <a:cs typeface="Corbel"/>
                <a:sym typeface="Corbel"/>
              </a:rPr>
              <a:t>Hall and Johnson (2016)</a:t>
            </a:r>
            <a:endParaRPr/>
          </a:p>
          <a:p>
            <a:pPr marL="182880" marR="0" lvl="0" indent="-182880" algn="l" rtl="0">
              <a:lnSpc>
                <a:spcPct val="90000"/>
              </a:lnSpc>
              <a:spcBef>
                <a:spcPts val="1400"/>
              </a:spcBef>
              <a:spcAft>
                <a:spcPts val="0"/>
              </a:spcAft>
              <a:buClr>
                <a:schemeClr val="lt1"/>
              </a:buClr>
              <a:buSzPts val="3200"/>
              <a:buFont typeface="Noto Sans Symbols"/>
              <a:buChar char="▪"/>
            </a:pPr>
            <a:r>
              <a:rPr lang="en-US" sz="3200"/>
              <a:t>Parenthetical:</a:t>
            </a:r>
            <a:endParaRPr sz="3200"/>
          </a:p>
          <a:p>
            <a:pPr marL="1097280" marR="0" lvl="4" indent="-284480" algn="l" rtl="0">
              <a:lnSpc>
                <a:spcPct val="90000"/>
              </a:lnSpc>
              <a:spcBef>
                <a:spcPts val="1400"/>
              </a:spcBef>
              <a:spcAft>
                <a:spcPts val="0"/>
              </a:spcAft>
              <a:buClr>
                <a:schemeClr val="lt1"/>
              </a:buClr>
              <a:buSzPts val="3200"/>
              <a:buFont typeface="Noto Sans Symbols"/>
              <a:buChar char="▪"/>
            </a:pPr>
            <a:r>
              <a:rPr lang="en-US" sz="3200"/>
              <a:t>(</a:t>
            </a:r>
            <a:r>
              <a:rPr lang="en-US" sz="3200" b="0" i="0" u="none" strike="noStrike" cap="none">
                <a:solidFill>
                  <a:schemeClr val="lt1"/>
                </a:solidFill>
                <a:latin typeface="Corbel"/>
                <a:ea typeface="Corbel"/>
                <a:cs typeface="Corbel"/>
                <a:sym typeface="Corbel"/>
              </a:rPr>
              <a:t>Hall &amp; Johnson, 2016)</a:t>
            </a:r>
            <a:endParaRPr/>
          </a:p>
          <a:p>
            <a:pPr marL="182880" marR="0" lvl="0" indent="-182880" algn="l" rtl="0">
              <a:lnSpc>
                <a:spcPct val="90000"/>
              </a:lnSpc>
              <a:spcBef>
                <a:spcPts val="1400"/>
              </a:spcBef>
              <a:spcAft>
                <a:spcPts val="0"/>
              </a:spcAft>
              <a:buClr>
                <a:schemeClr val="lt1"/>
              </a:buClr>
              <a:buSzPts val="3200"/>
              <a:buFont typeface="Noto Sans Symbols"/>
              <a:buChar char="▪"/>
            </a:pPr>
            <a:r>
              <a:rPr lang="en-US" sz="3200" b="0" i="0" u="none" strike="noStrike" cap="none">
                <a:solidFill>
                  <a:schemeClr val="lt1"/>
                </a:solidFill>
                <a:latin typeface="Corbel"/>
                <a:ea typeface="Corbel"/>
                <a:cs typeface="Corbel"/>
                <a:sym typeface="Corbel"/>
              </a:rPr>
              <a:t>Consistent throughout</a:t>
            </a:r>
            <a:endParaRPr/>
          </a:p>
          <a:p>
            <a:pPr marL="0" marR="0" lvl="0" indent="0" algn="l" rtl="0">
              <a:lnSpc>
                <a:spcPct val="90000"/>
              </a:lnSpc>
              <a:spcBef>
                <a:spcPts val="1400"/>
              </a:spcBef>
              <a:spcAft>
                <a:spcPts val="0"/>
              </a:spcAft>
              <a:buClr>
                <a:schemeClr val="lt1"/>
              </a:buClr>
              <a:buFont typeface="Noto Sans Symbols"/>
              <a:buNone/>
            </a:pPr>
            <a:endParaRPr sz="2200" b="0" i="0" u="none" strike="noStrike" cap="none">
              <a:solidFill>
                <a:schemeClr val="lt1"/>
              </a:solidFill>
              <a:latin typeface="Corbel"/>
              <a:ea typeface="Corbel"/>
              <a:cs typeface="Corbel"/>
              <a:sym typeface="Corbe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6"/>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l" rtl="0">
              <a:lnSpc>
                <a:spcPct val="85000"/>
              </a:lnSpc>
              <a:spcBef>
                <a:spcPts val="0"/>
              </a:spcBef>
              <a:spcAft>
                <a:spcPts val="0"/>
              </a:spcAft>
              <a:buClr>
                <a:srgbClr val="FFFFFF"/>
              </a:buClr>
              <a:buFont typeface="Corbel"/>
              <a:buNone/>
            </a:pPr>
            <a:r>
              <a:rPr lang="en-US"/>
              <a:t>3 OR MORE</a:t>
            </a:r>
            <a:r>
              <a:rPr lang="en-US" sz="4000" b="0" i="0" u="none" strike="noStrike" cap="none">
                <a:solidFill>
                  <a:srgbClr val="FFFFFF"/>
                </a:solidFill>
                <a:latin typeface="Corbel"/>
                <a:ea typeface="Corbel"/>
                <a:cs typeface="Corbel"/>
                <a:sym typeface="Corbel"/>
              </a:rPr>
              <a:t> AUTHORS</a:t>
            </a:r>
            <a:endParaRPr sz="4000" b="0" i="0" u="none" strike="noStrike" cap="none">
              <a:solidFill>
                <a:srgbClr val="FFFFFF"/>
              </a:solidFill>
              <a:latin typeface="Corbel"/>
              <a:ea typeface="Corbel"/>
              <a:cs typeface="Corbel"/>
              <a:sym typeface="Corbel"/>
            </a:endParaRPr>
          </a:p>
        </p:txBody>
      </p:sp>
      <p:sp>
        <p:nvSpPr>
          <p:cNvPr id="168" name="Google Shape;168;p26"/>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Autofit/>
          </a:bodyPr>
          <a:lstStyle/>
          <a:p>
            <a:pPr marL="182880" marR="0" lvl="0" indent="-182880" algn="l" rtl="0">
              <a:lnSpc>
                <a:spcPct val="90000"/>
              </a:lnSpc>
              <a:spcBef>
                <a:spcPts val="0"/>
              </a:spcBef>
              <a:spcAft>
                <a:spcPts val="0"/>
              </a:spcAft>
              <a:buClr>
                <a:schemeClr val="lt1"/>
              </a:buClr>
              <a:buSzPts val="2800"/>
              <a:buFont typeface="Noto Sans Symbols"/>
              <a:buChar char="▪"/>
            </a:pPr>
            <a:r>
              <a:rPr lang="en-US" sz="2800" b="0" i="0" u="none" strike="noStrike" cap="none">
                <a:solidFill>
                  <a:schemeClr val="lt1"/>
                </a:solidFill>
                <a:latin typeface="Corbel"/>
                <a:ea typeface="Corbel"/>
                <a:cs typeface="Corbel"/>
                <a:sym typeface="Corbel"/>
              </a:rPr>
              <a:t>One work by </a:t>
            </a:r>
            <a:r>
              <a:rPr lang="en-US" sz="2800"/>
              <a:t>3 or more authors </a:t>
            </a:r>
            <a:endParaRPr/>
          </a:p>
          <a:p>
            <a:pPr marL="182880" marR="0" lvl="0" indent="-182880" algn="l" rtl="0">
              <a:lnSpc>
                <a:spcPct val="90000"/>
              </a:lnSpc>
              <a:spcBef>
                <a:spcPts val="1400"/>
              </a:spcBef>
              <a:spcAft>
                <a:spcPts val="0"/>
              </a:spcAft>
              <a:buClr>
                <a:schemeClr val="lt1"/>
              </a:buClr>
              <a:buSzPts val="2800"/>
              <a:buFont typeface="Noto Sans Symbols"/>
              <a:buChar char="▪"/>
            </a:pPr>
            <a:r>
              <a:rPr lang="en-US" sz="2800"/>
              <a:t>Cite only the last name of the first author plus et al. every time</a:t>
            </a:r>
            <a:endParaRPr sz="2800"/>
          </a:p>
          <a:p>
            <a:pPr marL="182880" marR="0" lvl="0" indent="0" algn="l" rtl="0">
              <a:lnSpc>
                <a:spcPct val="90000"/>
              </a:lnSpc>
              <a:spcBef>
                <a:spcPts val="1400"/>
              </a:spcBef>
              <a:spcAft>
                <a:spcPts val="0"/>
              </a:spcAft>
              <a:buNone/>
            </a:pPr>
            <a:endParaRPr sz="2800"/>
          </a:p>
          <a:p>
            <a:pPr marL="182880" marR="0" lvl="0" indent="0" algn="l" rtl="0">
              <a:lnSpc>
                <a:spcPct val="90000"/>
              </a:lnSpc>
              <a:spcBef>
                <a:spcPts val="1400"/>
              </a:spcBef>
              <a:spcAft>
                <a:spcPts val="0"/>
              </a:spcAft>
              <a:buNone/>
            </a:pPr>
            <a:r>
              <a:rPr lang="en-US" sz="2800" b="0" i="0" u="none" strike="noStrike" cap="none">
                <a:solidFill>
                  <a:schemeClr val="lt1"/>
                </a:solidFill>
                <a:latin typeface="Corbel"/>
                <a:ea typeface="Corbel"/>
                <a:cs typeface="Corbel"/>
                <a:sym typeface="Corbel"/>
              </a:rPr>
              <a:t>Ex</a:t>
            </a:r>
            <a:r>
              <a:rPr lang="en-US" sz="2800"/>
              <a:t>ample: Authors= Johnson, Smith, Brown, and Williams</a:t>
            </a:r>
            <a:endParaRPr sz="2800"/>
          </a:p>
          <a:p>
            <a:pPr marL="182880" marR="0" lvl="0" indent="0" algn="l" rtl="0">
              <a:lnSpc>
                <a:spcPct val="90000"/>
              </a:lnSpc>
              <a:spcBef>
                <a:spcPts val="1400"/>
              </a:spcBef>
              <a:spcAft>
                <a:spcPts val="0"/>
              </a:spcAft>
              <a:buNone/>
            </a:pPr>
            <a:endParaRPr sz="2800"/>
          </a:p>
          <a:p>
            <a:pPr marL="1371600" marR="0" lvl="0" indent="-406400" algn="l" rtl="0">
              <a:lnSpc>
                <a:spcPct val="90000"/>
              </a:lnSpc>
              <a:spcBef>
                <a:spcPts val="1400"/>
              </a:spcBef>
              <a:spcAft>
                <a:spcPts val="0"/>
              </a:spcAft>
              <a:buSzPts val="2800"/>
              <a:buChar char="▪"/>
            </a:pPr>
            <a:r>
              <a:rPr lang="en-US" sz="2800"/>
              <a:t>Signal phrase/narrative citation: Johnson</a:t>
            </a:r>
            <a:r>
              <a:rPr lang="en-US" sz="2800" b="0" i="0" u="none" strike="noStrike" cap="none">
                <a:solidFill>
                  <a:schemeClr val="lt1"/>
                </a:solidFill>
                <a:latin typeface="Corbel"/>
                <a:ea typeface="Corbel"/>
                <a:cs typeface="Corbel"/>
                <a:sym typeface="Corbel"/>
              </a:rPr>
              <a:t> et al. (2016) . . . </a:t>
            </a:r>
            <a:endParaRPr sz="2800" b="0" i="0" u="none" strike="noStrike" cap="none">
              <a:solidFill>
                <a:schemeClr val="lt1"/>
              </a:solidFill>
              <a:latin typeface="Corbel"/>
              <a:ea typeface="Corbel"/>
              <a:cs typeface="Corbel"/>
              <a:sym typeface="Corbel"/>
            </a:endParaRPr>
          </a:p>
          <a:p>
            <a:pPr marL="1371600" marR="0" lvl="0" indent="-406400" algn="l" rtl="0">
              <a:lnSpc>
                <a:spcPct val="90000"/>
              </a:lnSpc>
              <a:spcBef>
                <a:spcPts val="0"/>
              </a:spcBef>
              <a:spcAft>
                <a:spcPts val="0"/>
              </a:spcAft>
              <a:buSzPts val="2800"/>
              <a:buChar char="▪"/>
            </a:pPr>
            <a:r>
              <a:rPr lang="en-US" sz="2800"/>
              <a:t>Parenthetical: (Johnson et al., 2016).</a:t>
            </a:r>
            <a:endParaRPr sz="2800"/>
          </a:p>
          <a:p>
            <a:pPr marL="182880" marR="0" lvl="0" indent="0" algn="l" rtl="0">
              <a:lnSpc>
                <a:spcPct val="90000"/>
              </a:lnSpc>
              <a:spcBef>
                <a:spcPts val="1400"/>
              </a:spcBef>
              <a:spcAft>
                <a:spcPts val="0"/>
              </a:spcAft>
              <a:buNone/>
            </a:pPr>
            <a:endParaRPr/>
          </a:p>
          <a:p>
            <a:pPr marL="0" marR="0" lvl="0" indent="0" algn="l" rtl="0">
              <a:lnSpc>
                <a:spcPct val="90000"/>
              </a:lnSpc>
              <a:spcBef>
                <a:spcPts val="1400"/>
              </a:spcBef>
              <a:spcAft>
                <a:spcPts val="0"/>
              </a:spcAft>
              <a:buClr>
                <a:schemeClr val="lt1"/>
              </a:buClr>
              <a:buFont typeface="Noto Sans Symbols"/>
              <a:buNone/>
            </a:pPr>
            <a:endParaRPr sz="2200" b="0" i="0" u="none" strike="noStrike" cap="none">
              <a:solidFill>
                <a:schemeClr val="lt1"/>
              </a:solidFill>
              <a:latin typeface="Corbel"/>
              <a:ea typeface="Corbel"/>
              <a:cs typeface="Corbel"/>
              <a:sym typeface="Corbe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7"/>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l"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CORPORATE AUTHORS  (Gr</a:t>
            </a:r>
            <a:r>
              <a:rPr lang="en-US"/>
              <a:t>ay Literature)</a:t>
            </a:r>
            <a:endParaRPr sz="4000" b="0" i="0" u="none" strike="noStrike" cap="none">
              <a:solidFill>
                <a:srgbClr val="FFFFFF"/>
              </a:solidFill>
              <a:latin typeface="Corbel"/>
              <a:ea typeface="Corbel"/>
              <a:cs typeface="Corbel"/>
              <a:sym typeface="Corbel"/>
            </a:endParaRPr>
          </a:p>
        </p:txBody>
      </p:sp>
      <p:sp>
        <p:nvSpPr>
          <p:cNvPr id="174" name="Google Shape;174;p27"/>
          <p:cNvSpPr txBox="1">
            <a:spLocks noGrp="1"/>
          </p:cNvSpPr>
          <p:nvPr>
            <p:ph type="body" idx="1"/>
          </p:nvPr>
        </p:nvSpPr>
        <p:spPr>
          <a:xfrm>
            <a:off x="1202925" y="1915300"/>
            <a:ext cx="9784200" cy="4206300"/>
          </a:xfrm>
          <a:prstGeom prst="rect">
            <a:avLst/>
          </a:prstGeom>
          <a:noFill/>
          <a:ln>
            <a:noFill/>
          </a:ln>
        </p:spPr>
        <p:txBody>
          <a:bodyPr spcFirstLastPara="1" wrap="square" lIns="91425" tIns="45700" rIns="91425" bIns="45700" anchor="t" anchorCtr="0">
            <a:noAutofit/>
          </a:bodyPr>
          <a:lstStyle/>
          <a:p>
            <a:pPr marL="182880" marR="0" lvl="0" indent="-182880" algn="l" rtl="0">
              <a:lnSpc>
                <a:spcPct val="90000"/>
              </a:lnSpc>
              <a:spcBef>
                <a:spcPts val="0"/>
              </a:spcBef>
              <a:spcAft>
                <a:spcPts val="0"/>
              </a:spcAft>
              <a:buClr>
                <a:schemeClr val="lt1"/>
              </a:buClr>
              <a:buSzPts val="2800"/>
              <a:buFont typeface="Noto Sans Symbols"/>
              <a:buChar char="▪"/>
            </a:pPr>
            <a:r>
              <a:rPr lang="en-US" sz="2800" b="0" i="0" u="none" strike="noStrike" cap="none">
                <a:solidFill>
                  <a:schemeClr val="lt1"/>
                </a:solidFill>
                <a:latin typeface="Corbel"/>
                <a:ea typeface="Corbel"/>
                <a:cs typeface="Corbel"/>
                <a:sym typeface="Corbel"/>
              </a:rPr>
              <a:t>When the publisher and the author are one in the same.</a:t>
            </a:r>
            <a:endParaRPr sz="2800"/>
          </a:p>
          <a:p>
            <a:pPr marL="182880" marR="0" lvl="0" indent="-182880" algn="l" rtl="0">
              <a:lnSpc>
                <a:spcPct val="90000"/>
              </a:lnSpc>
              <a:spcBef>
                <a:spcPts val="1400"/>
              </a:spcBef>
              <a:spcAft>
                <a:spcPts val="0"/>
              </a:spcAft>
              <a:buClr>
                <a:schemeClr val="lt1"/>
              </a:buClr>
              <a:buSzPts val="2800"/>
              <a:buFont typeface="Noto Sans Symbols"/>
              <a:buChar char="▪"/>
            </a:pPr>
            <a:r>
              <a:rPr lang="en-US" sz="2800" b="0" i="0" u="none" strike="noStrike" cap="none">
                <a:solidFill>
                  <a:schemeClr val="lt1"/>
                </a:solidFill>
                <a:latin typeface="Corbel"/>
                <a:ea typeface="Corbel"/>
                <a:cs typeface="Corbel"/>
                <a:sym typeface="Corbel"/>
              </a:rPr>
              <a:t>Most common for</a:t>
            </a:r>
            <a:r>
              <a:rPr lang="en-US" sz="2800"/>
              <a:t> government organizations or large organizations</a:t>
            </a:r>
            <a:r>
              <a:rPr lang="en-US" sz="2800" b="0" i="0" u="none" strike="noStrike" cap="none">
                <a:solidFill>
                  <a:schemeClr val="lt1"/>
                </a:solidFill>
                <a:latin typeface="Corbel"/>
                <a:ea typeface="Corbel"/>
                <a:cs typeface="Corbel"/>
                <a:sym typeface="Corbel"/>
              </a:rPr>
              <a:t>.</a:t>
            </a:r>
            <a:endParaRPr sz="2800"/>
          </a:p>
          <a:p>
            <a:pPr marL="411480" marR="0" lvl="1" indent="-182880" algn="l" rtl="0">
              <a:lnSpc>
                <a:spcPct val="90000"/>
              </a:lnSpc>
              <a:spcBef>
                <a:spcPts val="400"/>
              </a:spcBef>
              <a:spcAft>
                <a:spcPts val="0"/>
              </a:spcAft>
              <a:buClr>
                <a:schemeClr val="lt1"/>
              </a:buClr>
              <a:buSzPts val="2800"/>
              <a:buFont typeface="Noto Sans Symbols"/>
              <a:buChar char="▪"/>
            </a:pPr>
            <a:r>
              <a:rPr lang="en-US" sz="2800" b="0" i="0" u="none" strike="noStrike" cap="none">
                <a:solidFill>
                  <a:schemeClr val="lt1"/>
                </a:solidFill>
                <a:latin typeface="Corbel"/>
                <a:ea typeface="Corbel"/>
                <a:cs typeface="Corbel"/>
                <a:sym typeface="Corbel"/>
              </a:rPr>
              <a:t>i.e. Mayo Clinic, Department of Health and Human Services, etc.</a:t>
            </a:r>
            <a:endParaRPr sz="2800"/>
          </a:p>
          <a:p>
            <a:pPr marL="182880" marR="0" lvl="0" indent="-182880" algn="l" rtl="0">
              <a:lnSpc>
                <a:spcPct val="90000"/>
              </a:lnSpc>
              <a:spcBef>
                <a:spcPts val="1600"/>
              </a:spcBef>
              <a:spcAft>
                <a:spcPts val="0"/>
              </a:spcAft>
              <a:buClr>
                <a:schemeClr val="lt1"/>
              </a:buClr>
              <a:buSzPts val="2800"/>
              <a:buFont typeface="Noto Sans Symbols"/>
              <a:buChar char="▪"/>
            </a:pPr>
            <a:r>
              <a:rPr lang="en-US" sz="2800" b="0" i="0" u="none" strike="noStrike" cap="none">
                <a:solidFill>
                  <a:schemeClr val="lt1"/>
                </a:solidFill>
                <a:latin typeface="Corbel"/>
                <a:ea typeface="Corbel"/>
                <a:cs typeface="Corbel"/>
                <a:sym typeface="Corbel"/>
              </a:rPr>
              <a:t>The publisher would then be cited</a:t>
            </a:r>
            <a:r>
              <a:rPr lang="en-US" sz="2800"/>
              <a:t> as follows:</a:t>
            </a:r>
            <a:endParaRPr sz="2800"/>
          </a:p>
          <a:p>
            <a:pPr marL="1284600" marR="0" lvl="5" indent="-306699" algn="l" rtl="0">
              <a:lnSpc>
                <a:spcPct val="90000"/>
              </a:lnSpc>
              <a:spcBef>
                <a:spcPts val="1600"/>
              </a:spcBef>
              <a:spcAft>
                <a:spcPts val="0"/>
              </a:spcAft>
              <a:buClr>
                <a:schemeClr val="lt1"/>
              </a:buClr>
              <a:buSzPts val="2800"/>
              <a:buFont typeface="Noto Sans Symbols"/>
              <a:buChar char="▪"/>
            </a:pPr>
            <a:r>
              <a:rPr lang="en-US" sz="2800"/>
              <a:t>Signal/Narrative: </a:t>
            </a:r>
            <a:r>
              <a:rPr lang="en-US" sz="2800" b="0" i="0" u="none" strike="noStrike" cap="none">
                <a:solidFill>
                  <a:schemeClr val="lt1"/>
                </a:solidFill>
                <a:latin typeface="Corbel"/>
                <a:ea typeface="Corbel"/>
                <a:cs typeface="Corbel"/>
                <a:sym typeface="Corbel"/>
              </a:rPr>
              <a:t>Mayo Clinic (2016) found. . .</a:t>
            </a:r>
            <a:endParaRPr sz="2800"/>
          </a:p>
          <a:p>
            <a:pPr marL="1284600" marR="0" lvl="5" indent="-306699" algn="l" rtl="0">
              <a:lnSpc>
                <a:spcPct val="90000"/>
              </a:lnSpc>
              <a:spcBef>
                <a:spcPts val="1600"/>
              </a:spcBef>
              <a:spcAft>
                <a:spcPts val="0"/>
              </a:spcAft>
              <a:buClr>
                <a:schemeClr val="lt1"/>
              </a:buClr>
              <a:buSzPts val="2800"/>
              <a:buFont typeface="Noto Sans Symbols"/>
              <a:buChar char="▪"/>
            </a:pPr>
            <a:r>
              <a:rPr lang="en-US" sz="2800"/>
              <a:t>Parenthetical: </a:t>
            </a:r>
            <a:r>
              <a:rPr lang="en-US" sz="2800" b="0" i="0" u="none" strike="noStrike" cap="none">
                <a:solidFill>
                  <a:schemeClr val="lt1"/>
                </a:solidFill>
                <a:latin typeface="Corbel"/>
                <a:ea typeface="Corbel"/>
                <a:cs typeface="Corbel"/>
                <a:sym typeface="Corbel"/>
              </a:rPr>
              <a:t> (Mayo Clinic, 2016).</a:t>
            </a:r>
            <a:endParaRPr/>
          </a:p>
          <a:p>
            <a:pPr marL="182880" marR="0" lvl="0" indent="0" algn="l" rtl="0">
              <a:lnSpc>
                <a:spcPct val="90000"/>
              </a:lnSpc>
              <a:spcBef>
                <a:spcPts val="1600"/>
              </a:spcBef>
              <a:spcAft>
                <a:spcPts val="0"/>
              </a:spcAft>
              <a:buNone/>
            </a:pPr>
            <a:endParaRPr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8"/>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l"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AUTHOR ABBREVIATIONS</a:t>
            </a:r>
            <a:endParaRPr sz="4000" b="0" i="0" u="none" strike="noStrike" cap="none">
              <a:solidFill>
                <a:srgbClr val="FFFFFF"/>
              </a:solidFill>
              <a:latin typeface="Corbel"/>
              <a:ea typeface="Corbel"/>
              <a:cs typeface="Corbel"/>
              <a:sym typeface="Corbel"/>
            </a:endParaRPr>
          </a:p>
        </p:txBody>
      </p:sp>
      <p:sp>
        <p:nvSpPr>
          <p:cNvPr id="180" name="Google Shape;180;p28"/>
          <p:cNvSpPr txBox="1">
            <a:spLocks noGrp="1"/>
          </p:cNvSpPr>
          <p:nvPr>
            <p:ph type="body" idx="1"/>
          </p:nvPr>
        </p:nvSpPr>
        <p:spPr>
          <a:xfrm>
            <a:off x="325650" y="1664350"/>
            <a:ext cx="11540700" cy="4425000"/>
          </a:xfrm>
          <a:prstGeom prst="rect">
            <a:avLst/>
          </a:prstGeom>
          <a:noFill/>
          <a:ln>
            <a:noFill/>
          </a:ln>
        </p:spPr>
        <p:txBody>
          <a:bodyPr spcFirstLastPara="1" wrap="square" lIns="91425" tIns="45700" rIns="91425" bIns="45700" anchor="t" anchorCtr="0">
            <a:noAutofit/>
          </a:bodyPr>
          <a:lstStyle/>
          <a:p>
            <a:pPr marL="182880" lvl="0" indent="-208280" algn="l" rtl="0">
              <a:spcBef>
                <a:spcPts val="1600"/>
              </a:spcBef>
              <a:spcAft>
                <a:spcPts val="0"/>
              </a:spcAft>
              <a:buClr>
                <a:schemeClr val="lt1"/>
              </a:buClr>
              <a:buSzPts val="2800"/>
              <a:buFont typeface="Noto Sans Symbols"/>
              <a:buChar char="▪"/>
            </a:pPr>
            <a:r>
              <a:rPr lang="en-US" sz="2800" dirty="0"/>
              <a:t>Can be abbreviated if the abbreviation is easily recognizable and you have given the full term and abbreviation the first time it enters your writing</a:t>
            </a:r>
            <a:endParaRPr sz="2800" dirty="0"/>
          </a:p>
          <a:p>
            <a:pPr marL="640080" lvl="2" indent="-208280" algn="l" rtl="0">
              <a:spcBef>
                <a:spcPts val="1600"/>
              </a:spcBef>
              <a:spcAft>
                <a:spcPts val="0"/>
              </a:spcAft>
              <a:buClr>
                <a:schemeClr val="lt1"/>
              </a:buClr>
              <a:buSzPts val="2800"/>
              <a:buFont typeface="Noto Sans Symbols"/>
              <a:buChar char="▪"/>
            </a:pPr>
            <a:r>
              <a:rPr lang="en-US" sz="2800" dirty="0"/>
              <a:t>Signal/Narrative: According to the Centers for Disease Control (CDC) (2020)</a:t>
            </a:r>
            <a:endParaRPr sz="2800" dirty="0"/>
          </a:p>
          <a:p>
            <a:pPr marL="640080" lvl="2" indent="-208280" algn="l" rtl="0">
              <a:spcBef>
                <a:spcPts val="1600"/>
              </a:spcBef>
              <a:spcAft>
                <a:spcPts val="0"/>
              </a:spcAft>
              <a:buClr>
                <a:schemeClr val="lt1"/>
              </a:buClr>
              <a:buSzPts val="2800"/>
              <a:buFont typeface="Noto Sans Symbols"/>
              <a:buChar char="▪"/>
            </a:pPr>
            <a:r>
              <a:rPr lang="en-US" sz="2800" dirty="0"/>
              <a:t>Parenthetical: (Centers for Disease Control [CDC], 2020).</a:t>
            </a:r>
            <a:endParaRPr sz="2800" dirty="0"/>
          </a:p>
          <a:p>
            <a:pPr marL="182880" lvl="0" indent="-208280" algn="l" rtl="0">
              <a:spcBef>
                <a:spcPts val="1600"/>
              </a:spcBef>
              <a:spcAft>
                <a:spcPts val="0"/>
              </a:spcAft>
              <a:buClr>
                <a:schemeClr val="lt1"/>
              </a:buClr>
              <a:buSzPts val="2800"/>
              <a:buFont typeface="Noto Sans Symbols"/>
              <a:buChar char="▪"/>
            </a:pPr>
            <a:r>
              <a:rPr lang="en-US" sz="2800" dirty="0"/>
              <a:t>Now CDC will be used throughout the paper, </a:t>
            </a:r>
            <a:r>
              <a:rPr lang="en-US" sz="2800" u="sng" dirty="0"/>
              <a:t>in place of </a:t>
            </a:r>
            <a:r>
              <a:rPr lang="en-US" sz="2800" dirty="0"/>
              <a:t>Centers for Disease Control.</a:t>
            </a:r>
            <a:endParaRPr sz="2800" dirty="0"/>
          </a:p>
          <a:p>
            <a:pPr marL="182880" lvl="0" indent="-208280" algn="l" rtl="0">
              <a:spcBef>
                <a:spcPts val="1600"/>
              </a:spcBef>
              <a:spcAft>
                <a:spcPts val="0"/>
              </a:spcAft>
              <a:buClr>
                <a:schemeClr val="lt1"/>
              </a:buClr>
              <a:buSzPts val="2800"/>
              <a:buFont typeface="Noto Sans Symbols"/>
              <a:buChar char="▪"/>
            </a:pPr>
            <a:r>
              <a:rPr lang="en-US" sz="2800" dirty="0"/>
              <a:t>DO NOT define terms abbreviated in the dictionary (i.e. AIDS= AIDS no need to write it out the first time) </a:t>
            </a:r>
            <a:endParaRPr sz="2800" dirty="0"/>
          </a:p>
          <a:p>
            <a:pPr marL="182880" lvl="0" indent="-208280" algn="l" rtl="0">
              <a:spcBef>
                <a:spcPts val="1600"/>
              </a:spcBef>
              <a:spcAft>
                <a:spcPts val="0"/>
              </a:spcAft>
              <a:buClr>
                <a:schemeClr val="lt1"/>
              </a:buClr>
              <a:buSzPts val="2800"/>
              <a:buFont typeface="Noto Sans Symbols"/>
              <a:buChar char="▪"/>
            </a:pPr>
            <a:r>
              <a:rPr lang="en-US" sz="2800" dirty="0"/>
              <a:t>Page 173 section 6.25 in the 7th edition</a:t>
            </a:r>
            <a:endParaRPr sz="2800" dirty="0"/>
          </a:p>
          <a:p>
            <a:pPr marL="182880" marR="0" lvl="0" indent="0" algn="l" rtl="0">
              <a:lnSpc>
                <a:spcPct val="90000"/>
              </a:lnSpc>
              <a:spcBef>
                <a:spcPts val="0"/>
              </a:spcBef>
              <a:spcAft>
                <a:spcPts val="0"/>
              </a:spcAft>
              <a:buNone/>
            </a:pPr>
            <a:endParaRPr dirty="0"/>
          </a:p>
          <a:p>
            <a:pPr marL="182880" marR="0" lvl="0" indent="-43179" algn="l" rtl="0">
              <a:lnSpc>
                <a:spcPct val="90000"/>
              </a:lnSpc>
              <a:spcBef>
                <a:spcPts val="1600"/>
              </a:spcBef>
              <a:spcAft>
                <a:spcPts val="0"/>
              </a:spcAft>
              <a:buClr>
                <a:schemeClr val="lt1"/>
              </a:buClr>
              <a:buSzPts val="2200"/>
              <a:buFont typeface="Noto Sans Symbols"/>
              <a:buNone/>
            </a:pPr>
            <a:endParaRPr sz="2200" b="0" i="0" u="none" strike="noStrike" cap="none" dirty="0">
              <a:solidFill>
                <a:schemeClr val="lt1"/>
              </a:solidFill>
              <a:latin typeface="Corbel"/>
              <a:ea typeface="Corbel"/>
              <a:cs typeface="Corbel"/>
              <a:sym typeface="Corbe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9"/>
          <p:cNvSpPr txBox="1">
            <a:spLocks noGrp="1"/>
          </p:cNvSpPr>
          <p:nvPr>
            <p:ph type="title"/>
          </p:nvPr>
        </p:nvSpPr>
        <p:spPr>
          <a:xfrm>
            <a:off x="1202919" y="284176"/>
            <a:ext cx="9784200" cy="1508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Still Have Questions?</a:t>
            </a:r>
            <a:endParaRPr/>
          </a:p>
        </p:txBody>
      </p:sp>
      <p:sp>
        <p:nvSpPr>
          <p:cNvPr id="186" name="Google Shape;186;p29"/>
          <p:cNvSpPr txBox="1">
            <a:spLocks noGrp="1"/>
          </p:cNvSpPr>
          <p:nvPr>
            <p:ph type="body" idx="1"/>
          </p:nvPr>
        </p:nvSpPr>
        <p:spPr>
          <a:xfrm>
            <a:off x="1202925" y="1792874"/>
            <a:ext cx="9784200" cy="477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000"/>
              <a:t>If you don’t own a 7th edition, then go </a:t>
            </a:r>
            <a:r>
              <a:rPr lang="en-US" sz="3000" u="sng">
                <a:solidFill>
                  <a:schemeClr val="hlink"/>
                </a:solidFill>
                <a:latin typeface="Arial"/>
                <a:ea typeface="Arial"/>
                <a:cs typeface="Arial"/>
                <a:sym typeface="Arial"/>
                <a:hlinkClick r:id="rId3"/>
              </a:rPr>
              <a:t>here</a:t>
            </a:r>
            <a:r>
              <a:rPr lang="en-US" sz="3000"/>
              <a:t> or </a:t>
            </a:r>
            <a:r>
              <a:rPr lang="en-US" sz="3000" u="sng">
                <a:solidFill>
                  <a:schemeClr val="hlink"/>
                </a:solidFill>
                <a:latin typeface="Arial"/>
                <a:ea typeface="Arial"/>
                <a:cs typeface="Arial"/>
                <a:sym typeface="Arial"/>
                <a:hlinkClick r:id="rId4"/>
              </a:rPr>
              <a:t>here</a:t>
            </a:r>
            <a:endParaRPr sz="3000"/>
          </a:p>
          <a:p>
            <a:pPr marL="0" lvl="0" indent="0" algn="l" rtl="0">
              <a:spcBef>
                <a:spcPts val="0"/>
              </a:spcBef>
              <a:spcAft>
                <a:spcPts val="0"/>
              </a:spcAft>
              <a:buNone/>
            </a:pPr>
            <a:endParaRPr sz="3000"/>
          </a:p>
          <a:p>
            <a:pPr marL="0" lvl="0" indent="0" algn="l" rtl="0">
              <a:spcBef>
                <a:spcPts val="0"/>
              </a:spcBef>
              <a:spcAft>
                <a:spcPts val="0"/>
              </a:spcAft>
              <a:buNone/>
            </a:pPr>
            <a:r>
              <a:rPr lang="en-US" sz="3000" u="sng"/>
              <a:t>Link 1:</a:t>
            </a:r>
            <a:r>
              <a:rPr lang="en-US" sz="3000"/>
              <a:t> APA Style Blog</a:t>
            </a:r>
            <a:endParaRPr sz="3000"/>
          </a:p>
          <a:p>
            <a:pPr marL="0" lvl="0" indent="0" algn="l" rtl="0">
              <a:spcBef>
                <a:spcPts val="0"/>
              </a:spcBef>
              <a:spcAft>
                <a:spcPts val="0"/>
              </a:spcAft>
              <a:buNone/>
            </a:pPr>
            <a:r>
              <a:rPr lang="en-US" sz="3000" u="sng"/>
              <a:t>Link 2:</a:t>
            </a:r>
            <a:r>
              <a:rPr lang="en-US" sz="3000"/>
              <a:t> Purdue OWL Formatting and Style Guide</a:t>
            </a:r>
            <a:endParaRPr sz="3000"/>
          </a:p>
          <a:p>
            <a:pPr marL="0" lvl="0" indent="0" algn="l" rtl="0">
              <a:spcBef>
                <a:spcPts val="0"/>
              </a:spcBef>
              <a:spcAft>
                <a:spcPts val="0"/>
              </a:spcAft>
              <a:buNone/>
            </a:pPr>
            <a:endParaRPr sz="3000"/>
          </a:p>
          <a:p>
            <a:pPr marL="457200" lvl="0" indent="-419100" algn="l" rtl="0">
              <a:spcBef>
                <a:spcPts val="0"/>
              </a:spcBef>
              <a:spcAft>
                <a:spcPts val="0"/>
              </a:spcAft>
              <a:buSzPts val="3000"/>
              <a:buAutoNum type="arabicPeriod"/>
            </a:pPr>
            <a:r>
              <a:rPr lang="en-US" sz="3000"/>
              <a:t>Both are updated to the 7th edition of APA.</a:t>
            </a:r>
            <a:endParaRPr sz="3000"/>
          </a:p>
          <a:p>
            <a:pPr marL="914400" lvl="1" indent="-419100" algn="l" rtl="0">
              <a:spcBef>
                <a:spcPts val="0"/>
              </a:spcBef>
              <a:spcAft>
                <a:spcPts val="0"/>
              </a:spcAft>
              <a:buSzPts val="3000"/>
              <a:buAutoNum type="alphaLcPeriod"/>
            </a:pPr>
            <a:r>
              <a:rPr lang="en-US" sz="3000"/>
              <a:t>The Style Blog has a handy search function to pinpoint answers to your questions</a:t>
            </a:r>
            <a:endParaRPr sz="3000"/>
          </a:p>
          <a:p>
            <a:pPr marL="914400" lvl="1" indent="-419100" algn="l" rtl="0">
              <a:spcBef>
                <a:spcPts val="0"/>
              </a:spcBef>
              <a:spcAft>
                <a:spcPts val="0"/>
              </a:spcAft>
              <a:buSzPts val="3000"/>
              <a:buAutoNum type="alphaLcPeriod"/>
            </a:pPr>
            <a:r>
              <a:rPr lang="en-US" sz="3000"/>
              <a:t>The OWL uses links to the left of the page to organize their work--just scroll and click on what you need.</a:t>
            </a:r>
            <a:endParaRPr sz="3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0"/>
          <p:cNvSpPr txBox="1">
            <a:spLocks noGrp="1"/>
          </p:cNvSpPr>
          <p:nvPr>
            <p:ph type="title"/>
          </p:nvPr>
        </p:nvSpPr>
        <p:spPr>
          <a:xfrm>
            <a:off x="1202919" y="284176"/>
            <a:ext cx="9784200" cy="1508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Helpful Page Numbers in the 7th Edition</a:t>
            </a:r>
            <a:endParaRPr/>
          </a:p>
        </p:txBody>
      </p:sp>
      <p:sp>
        <p:nvSpPr>
          <p:cNvPr id="192" name="Google Shape;192;p30"/>
          <p:cNvSpPr txBox="1">
            <a:spLocks noGrp="1"/>
          </p:cNvSpPr>
          <p:nvPr>
            <p:ph type="body" idx="1"/>
          </p:nvPr>
        </p:nvSpPr>
        <p:spPr>
          <a:xfrm>
            <a:off x="642000" y="1792875"/>
            <a:ext cx="10683300" cy="4749300"/>
          </a:xfrm>
          <a:prstGeom prst="rect">
            <a:avLst/>
          </a:prstGeom>
        </p:spPr>
        <p:txBody>
          <a:bodyPr spcFirstLastPara="1" wrap="square" lIns="91425" tIns="91425" rIns="91425" bIns="91425" anchor="t" anchorCtr="0">
            <a:noAutofit/>
          </a:bodyPr>
          <a:lstStyle/>
          <a:p>
            <a:pPr marL="457200" lvl="0" indent="-387350" algn="l" rtl="0">
              <a:spcBef>
                <a:spcPts val="1200"/>
              </a:spcBef>
              <a:spcAft>
                <a:spcPts val="0"/>
              </a:spcAft>
              <a:buSzPts val="2500"/>
              <a:buChar char="❏"/>
            </a:pPr>
            <a:r>
              <a:rPr lang="en-US" sz="2500" u="sng"/>
              <a:t>Page 259</a:t>
            </a:r>
            <a:r>
              <a:rPr lang="en-US" sz="2500"/>
              <a:t>: Personal Communications (i.e interview), page 260 has an example</a:t>
            </a:r>
            <a:endParaRPr sz="2500"/>
          </a:p>
          <a:p>
            <a:pPr marL="457200" lvl="0" indent="-387350" algn="l" rtl="0">
              <a:spcBef>
                <a:spcPts val="0"/>
              </a:spcBef>
              <a:spcAft>
                <a:spcPts val="0"/>
              </a:spcAft>
              <a:buSzPts val="2500"/>
              <a:buChar char="❏"/>
            </a:pPr>
            <a:r>
              <a:rPr lang="en-US" sz="2500" u="sng"/>
              <a:t>Page 262</a:t>
            </a:r>
            <a:r>
              <a:rPr lang="en-US" sz="2500"/>
              <a:t>: Figure 8.2 as well as section 8.11 on the same page</a:t>
            </a:r>
            <a:endParaRPr sz="2500"/>
          </a:p>
          <a:p>
            <a:pPr marL="457200" lvl="0" indent="-387350" algn="l" rtl="0">
              <a:spcBef>
                <a:spcPts val="0"/>
              </a:spcBef>
              <a:spcAft>
                <a:spcPts val="0"/>
              </a:spcAft>
              <a:buSzPts val="2500"/>
              <a:buChar char="❏"/>
            </a:pPr>
            <a:r>
              <a:rPr lang="en-US" sz="2500" u="sng"/>
              <a:t>Page 264</a:t>
            </a:r>
            <a:r>
              <a:rPr lang="en-US" sz="2500"/>
              <a:t> section 8.13: Citing specific sections of a source</a:t>
            </a:r>
            <a:endParaRPr sz="2500"/>
          </a:p>
          <a:p>
            <a:pPr marL="457200" lvl="0" indent="-387350" algn="l" rtl="0">
              <a:spcBef>
                <a:spcPts val="0"/>
              </a:spcBef>
              <a:spcAft>
                <a:spcPts val="0"/>
              </a:spcAft>
              <a:buSzPts val="2500"/>
              <a:buChar char="❏"/>
            </a:pPr>
            <a:r>
              <a:rPr lang="en-US" sz="2500" u="sng"/>
              <a:t>Page 266</a:t>
            </a:r>
            <a:r>
              <a:rPr lang="en-US" sz="2500"/>
              <a:t> Table 8.1: Basic in-text citation styles</a:t>
            </a:r>
            <a:endParaRPr sz="2500"/>
          </a:p>
          <a:p>
            <a:pPr marL="914400" lvl="1" indent="-374650" algn="l" rtl="0">
              <a:spcBef>
                <a:spcPts val="0"/>
              </a:spcBef>
              <a:spcAft>
                <a:spcPts val="0"/>
              </a:spcAft>
              <a:buSzPts val="2300"/>
              <a:buChar char="❏"/>
            </a:pPr>
            <a:r>
              <a:rPr lang="en-US" sz="2300"/>
              <a:t>Pay close attention to this one it changed from the 6th to 7th edition</a:t>
            </a:r>
            <a:endParaRPr sz="2300"/>
          </a:p>
          <a:p>
            <a:pPr marL="457200" lvl="0" indent="-387350" algn="l" rtl="0">
              <a:spcBef>
                <a:spcPts val="0"/>
              </a:spcBef>
              <a:spcAft>
                <a:spcPts val="0"/>
              </a:spcAft>
              <a:buSzPts val="2500"/>
              <a:buChar char="❏"/>
            </a:pPr>
            <a:r>
              <a:rPr lang="en-US" sz="2500" u="sng"/>
              <a:t>Page 272</a:t>
            </a:r>
            <a:r>
              <a:rPr lang="en-US" sz="2500"/>
              <a:t> Table 8.2: Examples of direct quotations cited in the text</a:t>
            </a:r>
            <a:endParaRPr sz="2500"/>
          </a:p>
          <a:p>
            <a:pPr marL="914400" lvl="1" indent="-374650" algn="l" rtl="0">
              <a:spcBef>
                <a:spcPts val="0"/>
              </a:spcBef>
              <a:spcAft>
                <a:spcPts val="0"/>
              </a:spcAft>
              <a:buSzPts val="2300"/>
              <a:buChar char="❏"/>
            </a:pPr>
            <a:r>
              <a:rPr lang="en-US" sz="2300"/>
              <a:t>This is a useful table that provides examples and explanations of appropriately cited direct quotes</a:t>
            </a:r>
            <a:endParaRPr sz="2300"/>
          </a:p>
          <a:p>
            <a:pPr marL="457200" lvl="0" indent="-387350" algn="l" rtl="0">
              <a:spcBef>
                <a:spcPts val="0"/>
              </a:spcBef>
              <a:spcAft>
                <a:spcPts val="0"/>
              </a:spcAft>
              <a:buSzPts val="2500"/>
              <a:buChar char="❏"/>
            </a:pPr>
            <a:r>
              <a:rPr lang="en-US" sz="2500" u="sng"/>
              <a:t>Page 275</a:t>
            </a:r>
            <a:r>
              <a:rPr lang="en-US" sz="2500"/>
              <a:t> section 8.31: Changing direct quotes</a:t>
            </a:r>
            <a:endParaRPr sz="2500"/>
          </a:p>
          <a:p>
            <a:pPr marL="914400" lvl="1" indent="-374650" algn="l" rtl="0">
              <a:spcBef>
                <a:spcPts val="0"/>
              </a:spcBef>
              <a:spcAft>
                <a:spcPts val="0"/>
              </a:spcAft>
              <a:buSzPts val="2300"/>
              <a:buChar char="❏"/>
            </a:pPr>
            <a:r>
              <a:rPr lang="en-US" sz="2300"/>
              <a:t>you would use these options to add clarity to your writing--figure 8.6 is an excellent example/explanation</a:t>
            </a:r>
            <a:endParaRPr sz="23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dirty="0">
                <a:solidFill>
                  <a:srgbClr val="FFFFFF"/>
                </a:solidFill>
                <a:latin typeface="Corbel"/>
                <a:ea typeface="Corbel"/>
                <a:cs typeface="Corbel"/>
                <a:sym typeface="Corbel"/>
              </a:rPr>
              <a:t>DIRECT QUOTES	</a:t>
            </a:r>
            <a:endParaRPr sz="4000" b="0" i="0" u="none" strike="noStrike" cap="none" dirty="0">
              <a:solidFill>
                <a:srgbClr val="FFFFFF"/>
              </a:solidFill>
              <a:latin typeface="Corbel"/>
              <a:ea typeface="Corbel"/>
              <a:cs typeface="Corbel"/>
              <a:sym typeface="Corbel"/>
            </a:endParaRPr>
          </a:p>
        </p:txBody>
      </p:sp>
      <p:sp>
        <p:nvSpPr>
          <p:cNvPr id="97" name="Google Shape;97;p14"/>
          <p:cNvSpPr txBox="1">
            <a:spLocks noGrp="1"/>
          </p:cNvSpPr>
          <p:nvPr>
            <p:ph type="body" idx="1"/>
          </p:nvPr>
        </p:nvSpPr>
        <p:spPr>
          <a:xfrm>
            <a:off x="1202919" y="1792936"/>
            <a:ext cx="9784080" cy="4206240"/>
          </a:xfrm>
          <a:prstGeom prst="rect">
            <a:avLst/>
          </a:prstGeom>
          <a:noFill/>
          <a:ln>
            <a:noFill/>
          </a:ln>
        </p:spPr>
        <p:txBody>
          <a:bodyPr spcFirstLastPara="1" wrap="square" lIns="91425" tIns="45700" rIns="91425" bIns="45700" anchor="t" anchorCtr="0">
            <a:noAutofit/>
          </a:bodyPr>
          <a:lstStyle/>
          <a:p>
            <a:pPr marL="182880" marR="0" lvl="0" indent="-233680" algn="l" rtl="0">
              <a:lnSpc>
                <a:spcPct val="90000"/>
              </a:lnSpc>
              <a:spcBef>
                <a:spcPts val="0"/>
              </a:spcBef>
              <a:spcAft>
                <a:spcPts val="0"/>
              </a:spcAft>
              <a:buClr>
                <a:schemeClr val="lt1"/>
              </a:buClr>
              <a:buSzPts val="3000"/>
              <a:buFont typeface="Noto Sans Symbols"/>
              <a:buChar char="▪"/>
            </a:pPr>
            <a:r>
              <a:rPr lang="en-US" sz="2800" b="0" i="0" u="none" strike="noStrike" cap="none" dirty="0">
                <a:solidFill>
                  <a:schemeClr val="lt1"/>
                </a:solidFill>
                <a:sym typeface="Corbel"/>
              </a:rPr>
              <a:t>If you take an author’s ideas and their words</a:t>
            </a:r>
            <a:endParaRPr sz="2800" dirty="0"/>
          </a:p>
          <a:p>
            <a:pPr marL="411480" marR="0" lvl="1" indent="-246380" algn="l" rtl="0">
              <a:lnSpc>
                <a:spcPct val="90000"/>
              </a:lnSpc>
              <a:spcBef>
                <a:spcPts val="400"/>
              </a:spcBef>
              <a:spcAft>
                <a:spcPts val="0"/>
              </a:spcAft>
              <a:buClr>
                <a:schemeClr val="lt1"/>
              </a:buClr>
              <a:buSzPts val="3000"/>
              <a:buFont typeface="Noto Sans Symbols"/>
              <a:buChar char="▪"/>
            </a:pPr>
            <a:r>
              <a:rPr lang="en-US" sz="2800" b="0" i="0" u="none" strike="noStrike" cap="none" dirty="0">
                <a:solidFill>
                  <a:schemeClr val="lt1"/>
                </a:solidFill>
                <a:sym typeface="Corbel"/>
              </a:rPr>
              <a:t>The author’s words are included verbatim in your work</a:t>
            </a:r>
          </a:p>
          <a:p>
            <a:pPr marL="411480" marR="0" lvl="1" indent="-246380" algn="l" rtl="0">
              <a:lnSpc>
                <a:spcPct val="90000"/>
              </a:lnSpc>
              <a:spcBef>
                <a:spcPts val="400"/>
              </a:spcBef>
              <a:spcAft>
                <a:spcPts val="0"/>
              </a:spcAft>
              <a:buClr>
                <a:schemeClr val="lt1"/>
              </a:buClr>
              <a:buSzPts val="3000"/>
              <a:buFont typeface="Noto Sans Symbols"/>
              <a:buChar char="▪"/>
            </a:pPr>
            <a:r>
              <a:rPr lang="en-US" sz="2800" dirty="0"/>
              <a:t>Be sure to place quotation marks around the quoted material</a:t>
            </a:r>
            <a:endParaRPr sz="2800" dirty="0"/>
          </a:p>
          <a:p>
            <a:pPr marL="182880" marR="0" lvl="0" indent="-233680" algn="l" rtl="0">
              <a:lnSpc>
                <a:spcPct val="90000"/>
              </a:lnSpc>
              <a:spcBef>
                <a:spcPts val="1600"/>
              </a:spcBef>
              <a:spcAft>
                <a:spcPts val="0"/>
              </a:spcAft>
              <a:buClr>
                <a:schemeClr val="lt1"/>
              </a:buClr>
              <a:buSzPts val="3000"/>
              <a:buFont typeface="Noto Sans Symbols"/>
              <a:buChar char="▪"/>
            </a:pPr>
            <a:r>
              <a:rPr lang="en-US" sz="2800" b="0" i="0" u="none" strike="noStrike" cap="none" dirty="0">
                <a:solidFill>
                  <a:schemeClr val="lt1"/>
                </a:solidFill>
                <a:sym typeface="Corbel"/>
              </a:rPr>
              <a:t>At this point, you must cite the source  as a direct quote which i</a:t>
            </a:r>
            <a:r>
              <a:rPr lang="en-US" sz="2800" dirty="0"/>
              <a:t>ncludes:</a:t>
            </a:r>
            <a:endParaRPr sz="2800" b="0" i="0" u="none" strike="noStrike" cap="none" dirty="0">
              <a:solidFill>
                <a:schemeClr val="lt1"/>
              </a:solidFill>
              <a:sym typeface="Corbel"/>
            </a:endParaRPr>
          </a:p>
          <a:p>
            <a:pPr marL="1097280" marR="0" lvl="4" indent="-271780" algn="l" rtl="0">
              <a:lnSpc>
                <a:spcPct val="90000"/>
              </a:lnSpc>
              <a:spcBef>
                <a:spcPts val="1400"/>
              </a:spcBef>
              <a:spcAft>
                <a:spcPts val="0"/>
              </a:spcAft>
              <a:buClr>
                <a:schemeClr val="lt1"/>
              </a:buClr>
              <a:buSzPts val="3000"/>
              <a:buFont typeface="Noto Sans Symbols"/>
              <a:buChar char="▪"/>
            </a:pPr>
            <a:r>
              <a:rPr lang="en-US" sz="2800" b="0" i="0" u="none" strike="noStrike" cap="none" dirty="0">
                <a:solidFill>
                  <a:schemeClr val="lt1"/>
                </a:solidFill>
                <a:sym typeface="Corbel"/>
              </a:rPr>
              <a:t>Last name, publication date, and page</a:t>
            </a:r>
            <a:r>
              <a:rPr lang="en-US" sz="2800" dirty="0"/>
              <a:t> or </a:t>
            </a:r>
            <a:r>
              <a:rPr lang="en-US" sz="2800" b="0" i="0" u="none" strike="noStrike" cap="none" dirty="0">
                <a:solidFill>
                  <a:schemeClr val="lt1"/>
                </a:solidFill>
                <a:sym typeface="Corbel"/>
              </a:rPr>
              <a:t>paragraph number</a:t>
            </a:r>
            <a:r>
              <a:rPr lang="en-US" sz="2800" dirty="0"/>
              <a:t> , or section/heading, plus quotation marks</a:t>
            </a:r>
            <a:endParaRPr sz="2800" dirty="0"/>
          </a:p>
          <a:p>
            <a:pPr marL="1284600" marR="0" lvl="5" indent="-319399" algn="l" rtl="0">
              <a:lnSpc>
                <a:spcPct val="90000"/>
              </a:lnSpc>
              <a:spcBef>
                <a:spcPts val="1400"/>
              </a:spcBef>
              <a:spcAft>
                <a:spcPts val="0"/>
              </a:spcAft>
              <a:buClr>
                <a:schemeClr val="lt1"/>
              </a:buClr>
              <a:buSzPts val="3000"/>
              <a:buFont typeface="Noto Sans Symbols"/>
              <a:buChar char="▪"/>
            </a:pPr>
            <a:r>
              <a:rPr lang="en-US" sz="2800" b="0" i="0" u="none" strike="noStrike" cap="none" dirty="0">
                <a:solidFill>
                  <a:schemeClr val="lt1"/>
                </a:solidFill>
                <a:sym typeface="Corbel"/>
              </a:rPr>
              <a:t>If you’re citing verbatim, “Quoted material goes here” (Hall, 2016, p. 22) .</a:t>
            </a:r>
            <a:endParaRPr sz="2800" dirty="0"/>
          </a:p>
          <a:p>
            <a:pPr marL="640080" marR="0" lvl="2" indent="-259080" algn="l" rtl="0">
              <a:lnSpc>
                <a:spcPct val="90000"/>
              </a:lnSpc>
              <a:spcBef>
                <a:spcPts val="1400"/>
              </a:spcBef>
              <a:spcAft>
                <a:spcPts val="0"/>
              </a:spcAft>
              <a:buClr>
                <a:schemeClr val="lt1"/>
              </a:buClr>
              <a:buSzPts val="3000"/>
              <a:buFont typeface="Noto Sans Symbols"/>
              <a:buChar char="▪"/>
            </a:pPr>
            <a:r>
              <a:rPr lang="en-US" sz="2800" dirty="0"/>
              <a:t>Use a </a:t>
            </a:r>
            <a:r>
              <a:rPr lang="en-US" sz="2800" b="0" i="0" u="none" strike="noStrike" cap="none" dirty="0">
                <a:solidFill>
                  <a:schemeClr val="lt1"/>
                </a:solidFill>
                <a:sym typeface="Corbel"/>
              </a:rPr>
              <a:t>page number citation for bo</a:t>
            </a:r>
            <a:r>
              <a:rPr lang="en-US" sz="2800" dirty="0"/>
              <a:t>oks and peer-reviewed journals that have clear and designated page numbers</a:t>
            </a:r>
            <a:endParaRPr sz="2800" dirty="0"/>
          </a:p>
          <a:p>
            <a:pPr marL="0" marR="0" lvl="0" indent="0" algn="l" rtl="0">
              <a:lnSpc>
                <a:spcPct val="90000"/>
              </a:lnSpc>
              <a:spcBef>
                <a:spcPts val="140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PARAPHRASE</a:t>
            </a:r>
            <a:endParaRPr sz="4000" b="0" i="0" u="none" strike="noStrike" cap="none">
              <a:solidFill>
                <a:srgbClr val="FFFFFF"/>
              </a:solidFill>
              <a:latin typeface="Corbel"/>
              <a:ea typeface="Corbel"/>
              <a:cs typeface="Corbel"/>
              <a:sym typeface="Corbel"/>
            </a:endParaRPr>
          </a:p>
        </p:txBody>
      </p:sp>
      <p:sp>
        <p:nvSpPr>
          <p:cNvPr id="103" name="Google Shape;103;p15"/>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Autofit/>
          </a:bodyPr>
          <a:lstStyle/>
          <a:p>
            <a:pPr marL="182880" marR="0" lvl="0" indent="-233680" algn="l" rtl="0">
              <a:lnSpc>
                <a:spcPct val="90000"/>
              </a:lnSpc>
              <a:spcBef>
                <a:spcPts val="0"/>
              </a:spcBef>
              <a:spcAft>
                <a:spcPts val="0"/>
              </a:spcAft>
              <a:buClr>
                <a:schemeClr val="lt1"/>
              </a:buClr>
              <a:buSzPts val="3000"/>
              <a:buFont typeface="Noto Sans Symbols"/>
              <a:buChar char="▪"/>
            </a:pPr>
            <a:r>
              <a:rPr lang="en-US" sz="3000" b="0" i="0" u="none" strike="noStrike" cap="none">
                <a:solidFill>
                  <a:schemeClr val="lt1"/>
                </a:solidFill>
                <a:latin typeface="Corbel"/>
                <a:ea typeface="Corbel"/>
                <a:cs typeface="Corbel"/>
                <a:sym typeface="Corbel"/>
              </a:rPr>
              <a:t>When you summarize</a:t>
            </a:r>
            <a:r>
              <a:rPr lang="en-US" sz="3000"/>
              <a:t> </a:t>
            </a:r>
            <a:r>
              <a:rPr lang="en-US" sz="3000" b="0" i="0" u="none" strike="noStrike" cap="none">
                <a:solidFill>
                  <a:schemeClr val="lt1"/>
                </a:solidFill>
                <a:latin typeface="Corbel"/>
                <a:ea typeface="Corbel"/>
                <a:cs typeface="Corbel"/>
                <a:sym typeface="Corbel"/>
              </a:rPr>
              <a:t>an author’s idea in YOUR own words</a:t>
            </a:r>
            <a:endParaRPr sz="3000"/>
          </a:p>
          <a:p>
            <a:pPr marL="182880" marR="0" lvl="0" indent="-233680" algn="l" rtl="0">
              <a:lnSpc>
                <a:spcPct val="90000"/>
              </a:lnSpc>
              <a:spcBef>
                <a:spcPts val="1400"/>
              </a:spcBef>
              <a:spcAft>
                <a:spcPts val="0"/>
              </a:spcAft>
              <a:buClr>
                <a:schemeClr val="lt1"/>
              </a:buClr>
              <a:buSzPts val="3000"/>
              <a:buFont typeface="Noto Sans Symbols"/>
              <a:buChar char="▪"/>
            </a:pPr>
            <a:r>
              <a:rPr lang="en-US" sz="3000" b="0" i="0" u="none" strike="noStrike" cap="none">
                <a:solidFill>
                  <a:schemeClr val="lt1"/>
                </a:solidFill>
                <a:latin typeface="Corbel"/>
                <a:ea typeface="Corbel"/>
                <a:cs typeface="Corbel"/>
                <a:sym typeface="Corbel"/>
              </a:rPr>
              <a:t>A paraphrase cannot simply replace one or two of the author’s words with your own</a:t>
            </a:r>
            <a:r>
              <a:rPr lang="en-US" sz="3000"/>
              <a:t>; </a:t>
            </a:r>
            <a:r>
              <a:rPr lang="en-US" sz="3000" b="0" i="0" u="none" strike="noStrike" cap="none">
                <a:solidFill>
                  <a:schemeClr val="lt1"/>
                </a:solidFill>
                <a:latin typeface="Corbel"/>
                <a:ea typeface="Corbel"/>
                <a:cs typeface="Corbel"/>
                <a:sym typeface="Corbel"/>
              </a:rPr>
              <a:t>it must be entirely </a:t>
            </a:r>
            <a:r>
              <a:rPr lang="en-US" sz="3000" b="1" i="1" u="sng" strike="noStrike" cap="none">
                <a:solidFill>
                  <a:schemeClr val="lt1"/>
                </a:solidFill>
              </a:rPr>
              <a:t>your </a:t>
            </a:r>
            <a:r>
              <a:rPr lang="en-US" sz="3000" b="0" i="0" u="none" strike="noStrike" cap="none">
                <a:solidFill>
                  <a:schemeClr val="lt1"/>
                </a:solidFill>
                <a:latin typeface="Corbel"/>
                <a:ea typeface="Corbel"/>
                <a:cs typeface="Corbel"/>
                <a:sym typeface="Corbel"/>
              </a:rPr>
              <a:t>own wording</a:t>
            </a:r>
            <a:endParaRPr sz="3000"/>
          </a:p>
          <a:p>
            <a:pPr marL="1284600" marR="0" lvl="5" indent="-319399" algn="l" rtl="0">
              <a:lnSpc>
                <a:spcPct val="90000"/>
              </a:lnSpc>
              <a:spcBef>
                <a:spcPts val="1400"/>
              </a:spcBef>
              <a:spcAft>
                <a:spcPts val="0"/>
              </a:spcAft>
              <a:buClr>
                <a:schemeClr val="lt1"/>
              </a:buClr>
              <a:buSzPts val="3000"/>
              <a:buFont typeface="Noto Sans Symbols"/>
              <a:buChar char="▪"/>
            </a:pPr>
            <a:r>
              <a:rPr lang="en-US" sz="3000" b="0" i="0" u="none" strike="noStrike" cap="none">
                <a:solidFill>
                  <a:schemeClr val="lt1"/>
                </a:solidFill>
                <a:latin typeface="Corbel"/>
                <a:ea typeface="Corbel"/>
                <a:cs typeface="Corbel"/>
                <a:sym typeface="Corbel"/>
              </a:rPr>
              <a:t>No page or paragraph number is necessary</a:t>
            </a:r>
            <a:endParaRPr sz="3000"/>
          </a:p>
          <a:p>
            <a:pPr marL="1806200" marR="0" lvl="8" indent="-320300" algn="l" rtl="0">
              <a:lnSpc>
                <a:spcPct val="90000"/>
              </a:lnSpc>
              <a:spcBef>
                <a:spcPts val="1400"/>
              </a:spcBef>
              <a:spcAft>
                <a:spcPts val="0"/>
              </a:spcAft>
              <a:buClr>
                <a:schemeClr val="lt1"/>
              </a:buClr>
              <a:buSzPts val="3000"/>
              <a:buFont typeface="Noto Sans Symbols"/>
              <a:buChar char="▪"/>
            </a:pPr>
            <a:r>
              <a:rPr lang="en-US" sz="3000"/>
              <a:t>Only need author l</a:t>
            </a:r>
            <a:r>
              <a:rPr lang="en-US" sz="3000" b="0" i="0" u="none" strike="noStrike" cap="none">
                <a:solidFill>
                  <a:schemeClr val="lt1"/>
                </a:solidFill>
                <a:latin typeface="Corbel"/>
                <a:ea typeface="Corbel"/>
                <a:cs typeface="Corbel"/>
                <a:sym typeface="Corbel"/>
              </a:rPr>
              <a:t>ast name, date</a:t>
            </a:r>
            <a:endParaRPr sz="3000"/>
          </a:p>
          <a:p>
            <a:pPr marL="1806200" marR="0" lvl="8" indent="-320300" algn="l" rtl="0">
              <a:lnSpc>
                <a:spcPct val="90000"/>
              </a:lnSpc>
              <a:spcBef>
                <a:spcPts val="1400"/>
              </a:spcBef>
              <a:spcAft>
                <a:spcPts val="0"/>
              </a:spcAft>
              <a:buClr>
                <a:schemeClr val="lt1"/>
              </a:buClr>
              <a:buSzPts val="3000"/>
              <a:buFont typeface="Noto Sans Symbols"/>
              <a:buChar char="▪"/>
            </a:pPr>
            <a:r>
              <a:rPr lang="en-US" sz="3000"/>
              <a:t>  </a:t>
            </a:r>
            <a:r>
              <a:rPr lang="en-US" sz="3000" b="0" i="0" u="none" strike="noStrike" cap="none">
                <a:solidFill>
                  <a:schemeClr val="lt1"/>
                </a:solidFill>
                <a:latin typeface="Corbel"/>
                <a:ea typeface="Corbel"/>
                <a:cs typeface="Corbel"/>
                <a:sym typeface="Corbel"/>
              </a:rPr>
              <a:t>(Hall, 2016)</a:t>
            </a:r>
            <a:endParaRPr sz="3000" b="0" i="0" u="none" strike="noStrike" cap="none">
              <a:solidFill>
                <a:schemeClr val="lt1"/>
              </a:solidFill>
              <a:latin typeface="Corbel"/>
              <a:ea typeface="Corbel"/>
              <a:cs typeface="Corbel"/>
              <a:sym typeface="Corbe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6"/>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FORMATTING</a:t>
            </a:r>
            <a:endParaRPr sz="4000" b="0" i="0" u="none" strike="noStrike" cap="none">
              <a:solidFill>
                <a:srgbClr val="FFFFFF"/>
              </a:solidFill>
              <a:latin typeface="Corbel"/>
              <a:ea typeface="Corbel"/>
              <a:cs typeface="Corbel"/>
              <a:sym typeface="Corbel"/>
            </a:endParaRPr>
          </a:p>
        </p:txBody>
      </p:sp>
      <p:sp>
        <p:nvSpPr>
          <p:cNvPr id="109" name="Google Shape;109;p16"/>
          <p:cNvSpPr txBox="1">
            <a:spLocks noGrp="1"/>
          </p:cNvSpPr>
          <p:nvPr>
            <p:ph type="body" idx="1"/>
          </p:nvPr>
        </p:nvSpPr>
        <p:spPr>
          <a:xfrm>
            <a:off x="288400" y="1792925"/>
            <a:ext cx="11819400" cy="5008500"/>
          </a:xfrm>
          <a:prstGeom prst="rect">
            <a:avLst/>
          </a:prstGeom>
          <a:noFill/>
          <a:ln>
            <a:noFill/>
          </a:ln>
        </p:spPr>
        <p:txBody>
          <a:bodyPr spcFirstLastPara="1" wrap="square" lIns="91425" tIns="45700" rIns="91425" bIns="45700" anchor="t" anchorCtr="0">
            <a:noAutofit/>
          </a:bodyPr>
          <a:lstStyle/>
          <a:p>
            <a:pPr marL="182880" marR="0" lvl="0" indent="-244157" algn="l" rtl="0">
              <a:lnSpc>
                <a:spcPct val="70000"/>
              </a:lnSpc>
              <a:spcBef>
                <a:spcPts val="0"/>
              </a:spcBef>
              <a:spcAft>
                <a:spcPts val="0"/>
              </a:spcAft>
              <a:buClr>
                <a:schemeClr val="lt1"/>
              </a:buClr>
              <a:buSzPts val="3000"/>
              <a:buFont typeface="Noto Sans Symbols"/>
              <a:buChar char="▪"/>
            </a:pPr>
            <a:r>
              <a:rPr lang="en-US" sz="3000" b="1" u="sng"/>
              <a:t>N</a:t>
            </a:r>
            <a:r>
              <a:rPr lang="en-US" sz="3000" b="1" i="0" u="sng" strike="noStrike" cap="none">
                <a:solidFill>
                  <a:schemeClr val="lt1"/>
                </a:solidFill>
              </a:rPr>
              <a:t>umber of authors</a:t>
            </a:r>
            <a:endParaRPr sz="3000" b="1" u="sng"/>
          </a:p>
          <a:p>
            <a:pPr marL="411480" marR="0" lvl="1" indent="-255905" algn="l" rtl="0">
              <a:lnSpc>
                <a:spcPct val="70000"/>
              </a:lnSpc>
              <a:spcBef>
                <a:spcPts val="400"/>
              </a:spcBef>
              <a:spcAft>
                <a:spcPts val="0"/>
              </a:spcAft>
              <a:buClr>
                <a:schemeClr val="lt1"/>
              </a:buClr>
              <a:buSzPts val="3000"/>
              <a:buFont typeface="Noto Sans Symbols"/>
              <a:buChar char="▪"/>
            </a:pPr>
            <a:r>
              <a:rPr lang="en-US" sz="3000" b="0" i="0" u="none" strike="noStrike" cap="none">
                <a:solidFill>
                  <a:schemeClr val="lt1"/>
                </a:solidFill>
                <a:latin typeface="Corbel"/>
                <a:ea typeface="Corbel"/>
                <a:cs typeface="Corbel"/>
                <a:sym typeface="Corbel"/>
              </a:rPr>
              <a:t>The number of authors you have alters the in-text and reference citation</a:t>
            </a:r>
            <a:endParaRPr sz="3000" b="0" i="0" u="none" strike="noStrike" cap="none">
              <a:solidFill>
                <a:schemeClr val="lt1"/>
              </a:solidFill>
              <a:latin typeface="Corbel"/>
              <a:ea typeface="Corbel"/>
              <a:cs typeface="Corbel"/>
              <a:sym typeface="Corbel"/>
            </a:endParaRPr>
          </a:p>
          <a:p>
            <a:pPr marL="411480" marR="0" lvl="1" indent="-255905" algn="l" rtl="0">
              <a:lnSpc>
                <a:spcPct val="70000"/>
              </a:lnSpc>
              <a:spcBef>
                <a:spcPts val="400"/>
              </a:spcBef>
              <a:spcAft>
                <a:spcPts val="0"/>
              </a:spcAft>
              <a:buClr>
                <a:schemeClr val="lt1"/>
              </a:buClr>
              <a:buSzPts val="3000"/>
              <a:buFont typeface="Noto Sans Symbols"/>
              <a:buChar char="▪"/>
            </a:pPr>
            <a:r>
              <a:rPr lang="en-US" sz="3000"/>
              <a:t>See the inside cover of your APA manual or page 266 table 8.1</a:t>
            </a:r>
            <a:endParaRPr sz="3000"/>
          </a:p>
          <a:p>
            <a:pPr marL="182880" marR="0" lvl="0" indent="228600" algn="l" rtl="0">
              <a:lnSpc>
                <a:spcPct val="70000"/>
              </a:lnSpc>
              <a:spcBef>
                <a:spcPts val="400"/>
              </a:spcBef>
              <a:spcAft>
                <a:spcPts val="0"/>
              </a:spcAft>
              <a:buNone/>
            </a:pPr>
            <a:endParaRPr sz="3000"/>
          </a:p>
          <a:p>
            <a:pPr marL="182880" marR="0" lvl="0" indent="-244157" algn="l" rtl="0">
              <a:lnSpc>
                <a:spcPct val="70000"/>
              </a:lnSpc>
              <a:spcBef>
                <a:spcPts val="1600"/>
              </a:spcBef>
              <a:spcAft>
                <a:spcPts val="0"/>
              </a:spcAft>
              <a:buClr>
                <a:schemeClr val="lt1"/>
              </a:buClr>
              <a:buSzPts val="3000"/>
              <a:buFont typeface="Noto Sans Symbols"/>
              <a:buChar char="▪"/>
            </a:pPr>
            <a:r>
              <a:rPr lang="en-US" sz="3000" b="1" i="0" u="sng" strike="noStrike" cap="none">
                <a:solidFill>
                  <a:schemeClr val="lt1"/>
                </a:solidFill>
              </a:rPr>
              <a:t>Signal phrase a.k.a</a:t>
            </a:r>
            <a:r>
              <a:rPr lang="en-US" sz="3000" b="1" u="sng"/>
              <a:t> narrative citation</a:t>
            </a:r>
            <a:endParaRPr sz="3000" b="1" u="sng"/>
          </a:p>
          <a:p>
            <a:pPr marL="411480" marR="0" lvl="1" indent="-255905" algn="l" rtl="0">
              <a:lnSpc>
                <a:spcPct val="70000"/>
              </a:lnSpc>
              <a:spcBef>
                <a:spcPts val="400"/>
              </a:spcBef>
              <a:spcAft>
                <a:spcPts val="0"/>
              </a:spcAft>
              <a:buClr>
                <a:schemeClr val="lt1"/>
              </a:buClr>
              <a:buSzPts val="3000"/>
              <a:buFont typeface="Noto Sans Symbols"/>
              <a:buChar char="▪"/>
            </a:pPr>
            <a:r>
              <a:rPr lang="en-US" sz="3000" b="0" i="0" u="none" strike="noStrike" cap="none">
                <a:solidFill>
                  <a:schemeClr val="lt1"/>
                </a:solidFill>
                <a:latin typeface="Corbel"/>
                <a:ea typeface="Corbel"/>
                <a:cs typeface="Corbel"/>
                <a:sym typeface="Corbel"/>
              </a:rPr>
              <a:t>When the author  is part of the sentence (often acts as the subject)</a:t>
            </a:r>
            <a:endParaRPr sz="3000"/>
          </a:p>
          <a:p>
            <a:pPr marL="868680" marR="0" lvl="3" indent="-271780" algn="l" rtl="0">
              <a:lnSpc>
                <a:spcPct val="70000"/>
              </a:lnSpc>
              <a:spcBef>
                <a:spcPts val="600"/>
              </a:spcBef>
              <a:spcAft>
                <a:spcPts val="0"/>
              </a:spcAft>
              <a:buClr>
                <a:schemeClr val="lt1"/>
              </a:buClr>
              <a:buSzPts val="3000"/>
              <a:buFont typeface="Noto Sans Symbols"/>
              <a:buChar char="▪"/>
            </a:pPr>
            <a:r>
              <a:rPr lang="en-US" sz="3000" b="0" i="0" u="none" strike="noStrike" cap="none">
                <a:solidFill>
                  <a:schemeClr val="lt1"/>
                </a:solidFill>
                <a:latin typeface="Corbel"/>
                <a:ea typeface="Corbel"/>
                <a:cs typeface="Corbel"/>
                <a:sym typeface="Corbel"/>
              </a:rPr>
              <a:t>Walker (2014) found</a:t>
            </a:r>
            <a:r>
              <a:rPr lang="en-US" sz="3000"/>
              <a:t>, </a:t>
            </a:r>
            <a:r>
              <a:rPr lang="en-US" sz="3000" b="0" i="0" u="none" strike="noStrike" cap="none">
                <a:solidFill>
                  <a:schemeClr val="lt1"/>
                </a:solidFill>
                <a:latin typeface="Corbel"/>
                <a:ea typeface="Corbel"/>
                <a:cs typeface="Corbel"/>
                <a:sym typeface="Corbel"/>
              </a:rPr>
              <a:t>“ . . .. .” (p. 25).</a:t>
            </a:r>
            <a:endParaRPr sz="3000" b="0" i="0" u="none" strike="noStrike" cap="none">
              <a:solidFill>
                <a:schemeClr val="lt1"/>
              </a:solidFill>
              <a:latin typeface="Corbel"/>
              <a:ea typeface="Corbel"/>
              <a:cs typeface="Corbel"/>
              <a:sym typeface="Corbel"/>
            </a:endParaRPr>
          </a:p>
          <a:p>
            <a:pPr marL="182880" marR="0" lvl="0" indent="685800" algn="l" rtl="0">
              <a:lnSpc>
                <a:spcPct val="70000"/>
              </a:lnSpc>
              <a:spcBef>
                <a:spcPts val="600"/>
              </a:spcBef>
              <a:spcAft>
                <a:spcPts val="0"/>
              </a:spcAft>
              <a:buNone/>
            </a:pPr>
            <a:endParaRPr sz="3000"/>
          </a:p>
          <a:p>
            <a:pPr marL="182880" marR="0" lvl="0" indent="-244157" algn="l" rtl="0">
              <a:lnSpc>
                <a:spcPct val="70000"/>
              </a:lnSpc>
              <a:spcBef>
                <a:spcPts val="1600"/>
              </a:spcBef>
              <a:spcAft>
                <a:spcPts val="0"/>
              </a:spcAft>
              <a:buClr>
                <a:schemeClr val="lt1"/>
              </a:buClr>
              <a:buSzPts val="3000"/>
              <a:buFont typeface="Noto Sans Symbols"/>
              <a:buChar char="▪"/>
            </a:pPr>
            <a:r>
              <a:rPr lang="en-US" sz="3000" b="1" i="0" u="sng" strike="noStrike" cap="none">
                <a:solidFill>
                  <a:schemeClr val="lt1"/>
                </a:solidFill>
              </a:rPr>
              <a:t>Parenthetical </a:t>
            </a:r>
            <a:endParaRPr sz="2900" b="1" u="sng"/>
          </a:p>
          <a:p>
            <a:pPr marL="411480" marR="0" lvl="1" indent="-255905" algn="l" rtl="0">
              <a:lnSpc>
                <a:spcPct val="70000"/>
              </a:lnSpc>
              <a:spcBef>
                <a:spcPts val="400"/>
              </a:spcBef>
              <a:spcAft>
                <a:spcPts val="0"/>
              </a:spcAft>
              <a:buClr>
                <a:schemeClr val="lt1"/>
              </a:buClr>
              <a:buSzPts val="3000"/>
              <a:buFont typeface="Noto Sans Symbols"/>
              <a:buChar char="▪"/>
            </a:pPr>
            <a:r>
              <a:rPr lang="en-US" sz="3000" b="0" i="0" u="none" strike="noStrike" cap="none">
                <a:solidFill>
                  <a:schemeClr val="lt1"/>
                </a:solidFill>
                <a:latin typeface="Corbel"/>
                <a:ea typeface="Corbel"/>
                <a:cs typeface="Corbel"/>
                <a:sym typeface="Corbel"/>
              </a:rPr>
              <a:t>When the citation comes at the end of the sentence</a:t>
            </a:r>
            <a:endParaRPr sz="3000"/>
          </a:p>
          <a:p>
            <a:pPr marL="868680" marR="0" lvl="3" indent="-271780" algn="l" rtl="0">
              <a:lnSpc>
                <a:spcPct val="70000"/>
              </a:lnSpc>
              <a:spcBef>
                <a:spcPts val="600"/>
              </a:spcBef>
              <a:spcAft>
                <a:spcPts val="0"/>
              </a:spcAft>
              <a:buClr>
                <a:schemeClr val="lt1"/>
              </a:buClr>
              <a:buSzPts val="3000"/>
              <a:buFont typeface="Noto Sans Symbols"/>
              <a:buChar char="▪"/>
            </a:pPr>
            <a:r>
              <a:rPr lang="en-US" sz="3000"/>
              <a:t>COVID-19 was first detected in the U.S. in February</a:t>
            </a:r>
            <a:r>
              <a:rPr lang="en-US" sz="3000" b="0" i="0" u="none" strike="noStrike" cap="none">
                <a:solidFill>
                  <a:schemeClr val="lt1"/>
                </a:solidFill>
                <a:latin typeface="Corbel"/>
                <a:ea typeface="Corbel"/>
                <a:cs typeface="Corbel"/>
                <a:sym typeface="Corbel"/>
              </a:rPr>
              <a:t> 2020(</a:t>
            </a:r>
            <a:r>
              <a:rPr lang="en-US" sz="3000"/>
              <a:t>Allen</a:t>
            </a:r>
            <a:r>
              <a:rPr lang="en-US" sz="3000" b="0" i="0" u="none" strike="noStrike" cap="none">
                <a:solidFill>
                  <a:schemeClr val="lt1"/>
                </a:solidFill>
                <a:latin typeface="Corbel"/>
                <a:ea typeface="Corbel"/>
                <a:cs typeface="Corbel"/>
                <a:sym typeface="Corbel"/>
              </a:rPr>
              <a:t>, 2015).</a:t>
            </a:r>
            <a:endParaRPr sz="3000"/>
          </a:p>
          <a:p>
            <a:pPr marL="228600" marR="0" lvl="1" indent="0" algn="l" rtl="0">
              <a:lnSpc>
                <a:spcPct val="70000"/>
              </a:lnSpc>
              <a:spcBef>
                <a:spcPts val="600"/>
              </a:spcBef>
              <a:spcAft>
                <a:spcPts val="0"/>
              </a:spcAft>
              <a:buClr>
                <a:schemeClr val="lt1"/>
              </a:buClr>
              <a:buFont typeface="Noto Sans Symbols"/>
              <a:buNone/>
            </a:pPr>
            <a:endParaRPr sz="1850" b="0" i="0" u="none" strike="noStrike" cap="none">
              <a:solidFill>
                <a:schemeClr val="lt1"/>
              </a:solidFill>
              <a:latin typeface="Corbel"/>
              <a:ea typeface="Corbel"/>
              <a:cs typeface="Corbel"/>
              <a:sym typeface="Corbe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title"/>
          </p:nvPr>
        </p:nvSpPr>
        <p:spPr>
          <a:xfrm>
            <a:off x="1202919" y="284176"/>
            <a:ext cx="9784200" cy="1508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Direct Quotations Continued</a:t>
            </a:r>
            <a:endParaRPr/>
          </a:p>
        </p:txBody>
      </p:sp>
      <p:sp>
        <p:nvSpPr>
          <p:cNvPr id="115" name="Google Shape;115;p17"/>
          <p:cNvSpPr txBox="1">
            <a:spLocks noGrp="1"/>
          </p:cNvSpPr>
          <p:nvPr>
            <p:ph type="body" idx="1"/>
          </p:nvPr>
        </p:nvSpPr>
        <p:spPr>
          <a:xfrm>
            <a:off x="1202919" y="2011680"/>
            <a:ext cx="9784200" cy="4206300"/>
          </a:xfrm>
          <a:prstGeom prst="rect">
            <a:avLst/>
          </a:prstGeom>
        </p:spPr>
        <p:txBody>
          <a:bodyPr spcFirstLastPara="1" wrap="square" lIns="91425" tIns="91425" rIns="91425" bIns="91425" anchor="t" anchorCtr="0">
            <a:noAutofit/>
          </a:bodyPr>
          <a:lstStyle/>
          <a:p>
            <a:pPr marL="182880" lvl="0" indent="-220980" algn="l" rtl="0">
              <a:spcBef>
                <a:spcPts val="0"/>
              </a:spcBef>
              <a:spcAft>
                <a:spcPts val="0"/>
              </a:spcAft>
              <a:buSzPts val="2800"/>
              <a:buChar char="▪"/>
            </a:pPr>
            <a:r>
              <a:rPr lang="en-US" sz="2800" b="1" u="sng"/>
              <a:t>Page, Paragraph, Section, or  Heading</a:t>
            </a:r>
            <a:endParaRPr sz="2800" b="1" u="sng"/>
          </a:p>
          <a:p>
            <a:pPr marL="411480" lvl="1" indent="-233680" algn="l" rtl="0">
              <a:spcBef>
                <a:spcPts val="400"/>
              </a:spcBef>
              <a:spcAft>
                <a:spcPts val="0"/>
              </a:spcAft>
              <a:buSzPts val="2800"/>
              <a:buChar char="▪"/>
            </a:pPr>
            <a:r>
              <a:rPr lang="en-US" sz="2800" u="sng"/>
              <a:t>First choice</a:t>
            </a:r>
            <a:r>
              <a:rPr lang="en-US" sz="2800"/>
              <a:t>: Use a page number if given</a:t>
            </a:r>
            <a:endParaRPr sz="2800"/>
          </a:p>
          <a:p>
            <a:pPr marL="411480" lvl="1" indent="-233680" algn="l" rtl="0">
              <a:spcBef>
                <a:spcPts val="400"/>
              </a:spcBef>
              <a:spcAft>
                <a:spcPts val="0"/>
              </a:spcAft>
              <a:buSzPts val="2800"/>
              <a:buChar char="▪"/>
            </a:pPr>
            <a:r>
              <a:rPr lang="en-US" sz="2800"/>
              <a:t>Use</a:t>
            </a:r>
            <a:r>
              <a:rPr lang="en-US" sz="2800" b="1" u="sng"/>
              <a:t> any</a:t>
            </a:r>
            <a:r>
              <a:rPr lang="en-US" sz="2800"/>
              <a:t> of the following approaches if no page number is provided:</a:t>
            </a:r>
            <a:endParaRPr sz="2800"/>
          </a:p>
          <a:p>
            <a:pPr marL="640080" lvl="2" indent="-246380" algn="l" rtl="0">
              <a:spcBef>
                <a:spcPts val="400"/>
              </a:spcBef>
              <a:spcAft>
                <a:spcPts val="0"/>
              </a:spcAft>
              <a:buSzPts val="2800"/>
              <a:buChar char="▪"/>
            </a:pPr>
            <a:r>
              <a:rPr lang="en-US" sz="2800"/>
              <a:t>Paragraph number (manually count if not numbered)</a:t>
            </a:r>
            <a:endParaRPr sz="2800"/>
          </a:p>
          <a:p>
            <a:pPr marL="640080" lvl="2" indent="-246380" algn="l" rtl="0">
              <a:spcBef>
                <a:spcPts val="400"/>
              </a:spcBef>
              <a:spcAft>
                <a:spcPts val="0"/>
              </a:spcAft>
              <a:buSzPts val="2800"/>
              <a:buChar char="▪"/>
            </a:pPr>
            <a:r>
              <a:rPr lang="en-US" sz="2800"/>
              <a:t>Section name or heading </a:t>
            </a:r>
            <a:endParaRPr sz="2800"/>
          </a:p>
          <a:p>
            <a:pPr marL="868680" lvl="3" indent="-259080" algn="l" rtl="0">
              <a:spcBef>
                <a:spcPts val="400"/>
              </a:spcBef>
              <a:spcAft>
                <a:spcPts val="0"/>
              </a:spcAft>
              <a:buSzPts val="2800"/>
              <a:buChar char="▪"/>
            </a:pPr>
            <a:r>
              <a:rPr lang="en-US" sz="2800"/>
              <a:t>abbreviate if the full heading/section is too long </a:t>
            </a:r>
            <a:endParaRPr sz="2800"/>
          </a:p>
          <a:p>
            <a:pPr marL="640080" lvl="2" indent="-246380" algn="l" rtl="0">
              <a:spcBef>
                <a:spcPts val="400"/>
              </a:spcBef>
              <a:spcAft>
                <a:spcPts val="0"/>
              </a:spcAft>
              <a:buSzPts val="2800"/>
              <a:buChar char="▪"/>
            </a:pPr>
            <a:r>
              <a:rPr lang="en-US" sz="2800"/>
              <a:t>Section name/Heading AND a paragraph number</a:t>
            </a:r>
            <a:endParaRPr sz="2800"/>
          </a:p>
          <a:p>
            <a:pPr marL="640080" lvl="2" indent="-246380" algn="l" rtl="0">
              <a:spcBef>
                <a:spcPts val="400"/>
              </a:spcBef>
              <a:spcAft>
                <a:spcPts val="0"/>
              </a:spcAft>
              <a:buSzPts val="2800"/>
              <a:buChar char="▪"/>
            </a:pPr>
            <a:r>
              <a:rPr lang="en-US" sz="2800"/>
              <a:t>Examples provided on the next slide OR see </a:t>
            </a:r>
            <a:r>
              <a:rPr lang="en-US" sz="2800" b="1" u="sng"/>
              <a:t>page 273 section 8.28 </a:t>
            </a:r>
            <a:r>
              <a:rPr lang="en-US" sz="2800"/>
              <a:t>in your 7th edition</a:t>
            </a:r>
            <a:endParaRPr sz="2800"/>
          </a:p>
          <a:p>
            <a:pPr marL="0" lvl="0" indent="0" algn="l" rtl="0">
              <a:lnSpc>
                <a:spcPct val="70000"/>
              </a:lnSpc>
              <a:spcBef>
                <a:spcPts val="1600"/>
              </a:spcBef>
              <a:spcAft>
                <a:spcPts val="0"/>
              </a:spcAft>
              <a:buNone/>
            </a:pPr>
            <a:endParaRPr/>
          </a:p>
          <a:p>
            <a:pPr marL="411480" lvl="1" indent="-65405" algn="l" rtl="0">
              <a:lnSpc>
                <a:spcPct val="70000"/>
              </a:lnSpc>
              <a:spcBef>
                <a:spcPts val="600"/>
              </a:spcBef>
              <a:spcAft>
                <a:spcPts val="0"/>
              </a:spcAft>
              <a:buClr>
                <a:schemeClr val="lt1"/>
              </a:buClr>
              <a:buSzPts val="1850"/>
              <a:buFont typeface="Noto Sans Symbols"/>
              <a:buNone/>
            </a:pPr>
            <a:endParaRPr sz="1850"/>
          </a:p>
          <a:p>
            <a:pPr marL="228600" lvl="1" indent="0" algn="l" rtl="0">
              <a:lnSpc>
                <a:spcPct val="70000"/>
              </a:lnSpc>
              <a:spcBef>
                <a:spcPts val="600"/>
              </a:spcBef>
              <a:spcAft>
                <a:spcPts val="0"/>
              </a:spcAft>
              <a:buClr>
                <a:schemeClr val="lt1"/>
              </a:buClr>
              <a:buFont typeface="Noto Sans Symbols"/>
              <a:buNone/>
            </a:pPr>
            <a:endParaRPr sz="1850"/>
          </a:p>
          <a:p>
            <a:pPr marL="0" lvl="0" indent="0" algn="l" rtl="0">
              <a:spcBef>
                <a:spcPts val="1200"/>
              </a:spcBef>
              <a:spcAft>
                <a:spcPts val="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8"/>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PAGE AND PARAGRAPH NUMBERS</a:t>
            </a:r>
            <a:endParaRPr sz="4000" b="0" i="0" u="none" strike="noStrike" cap="none">
              <a:solidFill>
                <a:srgbClr val="FFFFFF"/>
              </a:solidFill>
              <a:latin typeface="Corbel"/>
              <a:ea typeface="Corbel"/>
              <a:cs typeface="Corbel"/>
              <a:sym typeface="Corbel"/>
            </a:endParaRPr>
          </a:p>
        </p:txBody>
      </p:sp>
      <p:sp>
        <p:nvSpPr>
          <p:cNvPr id="121" name="Google Shape;121;p18"/>
          <p:cNvSpPr txBox="1">
            <a:spLocks noGrp="1"/>
          </p:cNvSpPr>
          <p:nvPr>
            <p:ph type="body" idx="1"/>
          </p:nvPr>
        </p:nvSpPr>
        <p:spPr>
          <a:xfrm>
            <a:off x="1202919" y="1792930"/>
            <a:ext cx="9784200" cy="4206300"/>
          </a:xfrm>
          <a:prstGeom prst="rect">
            <a:avLst/>
          </a:prstGeom>
          <a:noFill/>
          <a:ln>
            <a:noFill/>
          </a:ln>
        </p:spPr>
        <p:txBody>
          <a:bodyPr spcFirstLastPara="1" wrap="square" lIns="91425" tIns="45700" rIns="91425" bIns="45700" anchor="t" anchorCtr="0">
            <a:noAutofit/>
          </a:bodyPr>
          <a:lstStyle/>
          <a:p>
            <a:pPr marL="182880" marR="0" lvl="0" indent="-182880" algn="l" rtl="0">
              <a:lnSpc>
                <a:spcPct val="90000"/>
              </a:lnSpc>
              <a:spcBef>
                <a:spcPts val="1600"/>
              </a:spcBef>
              <a:spcAft>
                <a:spcPts val="0"/>
              </a:spcAft>
              <a:buClr>
                <a:schemeClr val="lt1"/>
              </a:buClr>
              <a:buSzPts val="2200"/>
              <a:buFont typeface="Corbel"/>
              <a:buChar char="▪"/>
            </a:pPr>
            <a:r>
              <a:rPr lang="en-US" sz="2200" b="0" i="0" u="none" strike="noStrike" cap="none" dirty="0">
                <a:solidFill>
                  <a:schemeClr val="lt1"/>
                </a:solidFill>
                <a:latin typeface="Corbel"/>
                <a:ea typeface="Corbel"/>
                <a:cs typeface="Corbel"/>
                <a:sym typeface="Corbel"/>
              </a:rPr>
              <a:t>Use page number when they are designated (i.e. not computer or printer generated)</a:t>
            </a:r>
            <a:endParaRPr dirty="0"/>
          </a:p>
          <a:p>
            <a:pPr marL="411480" marR="0" lvl="1" indent="-182880" algn="l" rtl="0">
              <a:lnSpc>
                <a:spcPct val="90000"/>
              </a:lnSpc>
              <a:spcBef>
                <a:spcPts val="400"/>
              </a:spcBef>
              <a:spcAft>
                <a:spcPts val="0"/>
              </a:spcAft>
              <a:buClr>
                <a:schemeClr val="lt1"/>
              </a:buClr>
              <a:buSzPts val="2000"/>
              <a:buFont typeface="Noto Sans Symbols"/>
              <a:buChar char="▪"/>
            </a:pPr>
            <a:r>
              <a:rPr lang="en-US" sz="2000" b="0" i="0" u="none" strike="noStrike" cap="none" dirty="0">
                <a:solidFill>
                  <a:schemeClr val="lt1"/>
                </a:solidFill>
                <a:latin typeface="Corbel"/>
                <a:ea typeface="Corbel"/>
                <a:cs typeface="Corbel"/>
                <a:sym typeface="Corbel"/>
              </a:rPr>
              <a:t>Parenthetical: (Hall, 2015, p. 4).</a:t>
            </a:r>
            <a:endParaRPr dirty="0"/>
          </a:p>
          <a:p>
            <a:pPr marL="411480" marR="0" lvl="1" indent="-182880" algn="l" rtl="0">
              <a:lnSpc>
                <a:spcPct val="90000"/>
              </a:lnSpc>
              <a:spcBef>
                <a:spcPts val="600"/>
              </a:spcBef>
              <a:spcAft>
                <a:spcPts val="0"/>
              </a:spcAft>
              <a:buClr>
                <a:schemeClr val="lt1"/>
              </a:buClr>
              <a:buSzPts val="2000"/>
              <a:buFont typeface="Noto Sans Symbols"/>
              <a:buChar char="▪"/>
            </a:pPr>
            <a:r>
              <a:rPr lang="en-US" sz="2000" b="0" i="0" u="none" strike="noStrike" cap="none" dirty="0">
                <a:solidFill>
                  <a:schemeClr val="lt1"/>
                </a:solidFill>
                <a:latin typeface="Corbel"/>
                <a:ea typeface="Corbel"/>
                <a:cs typeface="Corbel"/>
                <a:sym typeface="Corbel"/>
              </a:rPr>
              <a:t>Signal phrase/Narrative: Hall (2015) claimed, “ . . .” (p. 4).</a:t>
            </a:r>
            <a:endParaRPr sz="2000" b="0" i="0" u="none" strike="noStrike" cap="none" dirty="0">
              <a:solidFill>
                <a:schemeClr val="lt1"/>
              </a:solidFill>
              <a:latin typeface="Corbel"/>
              <a:ea typeface="Corbel"/>
              <a:cs typeface="Corbel"/>
              <a:sym typeface="Corbel"/>
            </a:endParaRPr>
          </a:p>
          <a:p>
            <a:pPr marL="182880" marR="0" lvl="0" indent="-182880" algn="l" rtl="0">
              <a:lnSpc>
                <a:spcPct val="90000"/>
              </a:lnSpc>
              <a:spcBef>
                <a:spcPts val="0"/>
              </a:spcBef>
              <a:spcAft>
                <a:spcPts val="0"/>
              </a:spcAft>
              <a:buClr>
                <a:schemeClr val="lt1"/>
              </a:buClr>
              <a:buSzPts val="2200"/>
              <a:buFont typeface="Corbel"/>
              <a:buChar char="▪"/>
            </a:pPr>
            <a:r>
              <a:rPr lang="en-US" dirty="0"/>
              <a:t>Do ANY of the following if no page number is given. **ALL options are equally acceptable:</a:t>
            </a:r>
            <a:endParaRPr dirty="0"/>
          </a:p>
          <a:p>
            <a:pPr marL="411480" marR="0" lvl="1" indent="-182880" algn="l" rtl="0">
              <a:lnSpc>
                <a:spcPct val="90000"/>
              </a:lnSpc>
              <a:spcBef>
                <a:spcPts val="0"/>
              </a:spcBef>
              <a:spcAft>
                <a:spcPts val="0"/>
              </a:spcAft>
              <a:buClr>
                <a:schemeClr val="lt1"/>
              </a:buClr>
              <a:buSzPts val="2000"/>
              <a:buFont typeface="Noto Sans Symbols"/>
              <a:buChar char="▪"/>
            </a:pPr>
            <a:r>
              <a:rPr lang="en-US" dirty="0"/>
              <a:t>Heading or section name (Brown, 2018, Participant section). *no paragraph number</a:t>
            </a:r>
            <a:endParaRPr dirty="0"/>
          </a:p>
          <a:p>
            <a:pPr marL="411480" marR="0" lvl="1" indent="-182880" algn="l" rtl="0">
              <a:lnSpc>
                <a:spcPct val="90000"/>
              </a:lnSpc>
              <a:spcBef>
                <a:spcPts val="0"/>
              </a:spcBef>
              <a:spcAft>
                <a:spcPts val="0"/>
              </a:spcAft>
              <a:buClr>
                <a:schemeClr val="lt1"/>
              </a:buClr>
              <a:buSzPts val="2000"/>
              <a:buFont typeface="Noto Sans Symbols"/>
              <a:buChar char="▪"/>
            </a:pPr>
            <a:r>
              <a:rPr lang="en-US" dirty="0"/>
              <a:t>Abbreviated heading or section name in quotation marks (Williams, 2017, “What Comes Next” section).*also no paragraph number</a:t>
            </a:r>
            <a:endParaRPr dirty="0"/>
          </a:p>
          <a:p>
            <a:pPr marL="411480" marR="0" lvl="1" indent="-182880" algn="l" rtl="0">
              <a:lnSpc>
                <a:spcPct val="90000"/>
              </a:lnSpc>
              <a:spcBef>
                <a:spcPts val="0"/>
              </a:spcBef>
              <a:spcAft>
                <a:spcPts val="0"/>
              </a:spcAft>
              <a:buClr>
                <a:schemeClr val="lt1"/>
              </a:buClr>
              <a:buSzPts val="2000"/>
              <a:buFont typeface="Noto Sans Symbols"/>
              <a:buChar char="▪"/>
            </a:pPr>
            <a:r>
              <a:rPr lang="en-US" dirty="0"/>
              <a:t>Paragraph number (Smith, 2020, para. 26).</a:t>
            </a:r>
            <a:endParaRPr dirty="0"/>
          </a:p>
          <a:p>
            <a:pPr marL="411480" marR="0" lvl="1" indent="-182880" algn="l" rtl="0">
              <a:lnSpc>
                <a:spcPct val="90000"/>
              </a:lnSpc>
              <a:spcBef>
                <a:spcPts val="0"/>
              </a:spcBef>
              <a:spcAft>
                <a:spcPts val="0"/>
              </a:spcAft>
              <a:buClr>
                <a:schemeClr val="lt1"/>
              </a:buClr>
              <a:buSzPts val="2000"/>
              <a:buFont typeface="Noto Sans Symbols"/>
              <a:buChar char="▪"/>
            </a:pPr>
            <a:r>
              <a:rPr lang="en-US" dirty="0"/>
              <a:t>Heading or section with a paragraph number (Johnson, 2016, Results section, para. 10).</a:t>
            </a:r>
            <a:endParaRPr dirty="0"/>
          </a:p>
          <a:p>
            <a:pPr marL="0" marR="0" lvl="0" indent="0" algn="l" rtl="0">
              <a:lnSpc>
                <a:spcPct val="90000"/>
              </a:lnSpc>
              <a:spcBef>
                <a:spcPts val="1600"/>
              </a:spcBef>
              <a:spcAft>
                <a:spcPts val="0"/>
              </a:spcAft>
              <a:buNone/>
            </a:pPr>
            <a:r>
              <a:rPr lang="en-US" dirty="0"/>
              <a:t>**Note: T</a:t>
            </a:r>
            <a:r>
              <a:rPr lang="en-US" sz="2200" b="0" i="0" u="none" strike="noStrike" cap="none" dirty="0">
                <a:solidFill>
                  <a:schemeClr val="lt1"/>
                </a:solidFill>
                <a:latin typeface="Corbel"/>
                <a:ea typeface="Corbel"/>
                <a:cs typeface="Corbel"/>
                <a:sym typeface="Corbel"/>
              </a:rPr>
              <a:t>he period </a:t>
            </a:r>
            <a:r>
              <a:rPr lang="en-US" dirty="0"/>
              <a:t>ENDS </a:t>
            </a:r>
            <a:r>
              <a:rPr lang="en-US" sz="2200" b="0" i="0" u="none" strike="noStrike" cap="none" dirty="0">
                <a:solidFill>
                  <a:schemeClr val="lt1"/>
                </a:solidFill>
                <a:latin typeface="Corbel"/>
                <a:ea typeface="Corbel"/>
                <a:cs typeface="Corbel"/>
                <a:sym typeface="Corbel"/>
              </a:rPr>
              <a:t>the sentence after the parenthesis; this way the reader knows where the citation applies.</a:t>
            </a:r>
          </a:p>
          <a:p>
            <a:pPr marL="0" marR="0" lvl="0" indent="0" algn="l" rtl="0">
              <a:lnSpc>
                <a:spcPct val="90000"/>
              </a:lnSpc>
              <a:spcBef>
                <a:spcPts val="1600"/>
              </a:spcBef>
              <a:spcAft>
                <a:spcPts val="0"/>
              </a:spcAft>
              <a:buNone/>
            </a:pPr>
            <a:r>
              <a:rPr lang="en-US" dirty="0"/>
              <a:t>See page </a:t>
            </a:r>
            <a:r>
              <a:rPr lang="en-US"/>
              <a:t>273 section 8.28</a:t>
            </a:r>
            <a:endParaRPr dirty="0"/>
          </a:p>
          <a:p>
            <a:pPr marL="411480" marR="0" lvl="1" indent="-55880" algn="l" rtl="0">
              <a:lnSpc>
                <a:spcPct val="90000"/>
              </a:lnSpc>
              <a:spcBef>
                <a:spcPts val="400"/>
              </a:spcBef>
              <a:spcAft>
                <a:spcPts val="0"/>
              </a:spcAft>
              <a:buClr>
                <a:schemeClr val="lt1"/>
              </a:buClr>
              <a:buSzPts val="2000"/>
              <a:buFont typeface="Noto Sans Symbols"/>
              <a:buNone/>
            </a:pPr>
            <a:endParaRPr sz="2000" b="0" i="0" u="none" strike="noStrike" cap="none" dirty="0">
              <a:solidFill>
                <a:schemeClr val="lt1"/>
              </a:solidFill>
              <a:latin typeface="Corbel"/>
              <a:ea typeface="Corbel"/>
              <a:cs typeface="Corbel"/>
              <a:sym typeface="Corbel"/>
            </a:endParaRPr>
          </a:p>
          <a:p>
            <a:pPr marL="182880" marR="0" lvl="0" indent="-43179" algn="l" rtl="0">
              <a:lnSpc>
                <a:spcPct val="90000"/>
              </a:lnSpc>
              <a:spcBef>
                <a:spcPts val="1600"/>
              </a:spcBef>
              <a:spcAft>
                <a:spcPts val="0"/>
              </a:spcAft>
              <a:buClr>
                <a:schemeClr val="lt1"/>
              </a:buClr>
              <a:buSzPts val="2200"/>
              <a:buFont typeface="Noto Sans Symbols"/>
              <a:buNone/>
            </a:pPr>
            <a:endParaRPr sz="2200" b="0" i="0" u="none" strike="noStrike" cap="none" dirty="0">
              <a:solidFill>
                <a:schemeClr val="lt1"/>
              </a:solidFill>
              <a:latin typeface="Corbel"/>
              <a:ea typeface="Corbel"/>
              <a:cs typeface="Corbel"/>
              <a:sym typeface="Corbe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9"/>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PUBLICATION DATE</a:t>
            </a:r>
            <a:endParaRPr sz="4000" b="0" i="0" u="none" strike="noStrike" cap="none">
              <a:solidFill>
                <a:srgbClr val="FFFFFF"/>
              </a:solidFill>
              <a:latin typeface="Corbel"/>
              <a:ea typeface="Corbel"/>
              <a:cs typeface="Corbel"/>
              <a:sym typeface="Corbel"/>
            </a:endParaRPr>
          </a:p>
        </p:txBody>
      </p:sp>
      <p:sp>
        <p:nvSpPr>
          <p:cNvPr id="127" name="Google Shape;127;p19"/>
          <p:cNvSpPr txBox="1">
            <a:spLocks noGrp="1"/>
          </p:cNvSpPr>
          <p:nvPr>
            <p:ph type="body" idx="1"/>
          </p:nvPr>
        </p:nvSpPr>
        <p:spPr>
          <a:xfrm>
            <a:off x="351725" y="1792925"/>
            <a:ext cx="11256300" cy="4425000"/>
          </a:xfrm>
          <a:prstGeom prst="rect">
            <a:avLst/>
          </a:prstGeom>
          <a:noFill/>
          <a:ln>
            <a:noFill/>
          </a:ln>
        </p:spPr>
        <p:txBody>
          <a:bodyPr spcFirstLastPara="1" wrap="square" lIns="91425" tIns="45700" rIns="91425" bIns="45700" anchor="t" anchorCtr="0">
            <a:noAutofit/>
          </a:bodyPr>
          <a:lstStyle/>
          <a:p>
            <a:pPr marL="182880" marR="0" lvl="0" indent="-195580" algn="l" rtl="0">
              <a:lnSpc>
                <a:spcPct val="80000"/>
              </a:lnSpc>
              <a:spcBef>
                <a:spcPts val="0"/>
              </a:spcBef>
              <a:spcAft>
                <a:spcPts val="0"/>
              </a:spcAft>
              <a:buClr>
                <a:schemeClr val="lt1"/>
              </a:buClr>
              <a:buSzPts val="2400"/>
              <a:buFont typeface="Noto Sans Symbols"/>
              <a:buChar char="▪"/>
            </a:pPr>
            <a:r>
              <a:rPr lang="en-US" sz="2400" b="0" i="0" u="none" strike="noStrike" cap="none" dirty="0">
                <a:solidFill>
                  <a:schemeClr val="lt1"/>
                </a:solidFill>
                <a:latin typeface="Corbel"/>
                <a:ea typeface="Corbel"/>
                <a:cs typeface="Corbel"/>
                <a:sym typeface="Corbel"/>
              </a:rPr>
              <a:t>In APA, you can drop the publication date from signal phrases (i.e. narrative citations) within the same paragraph for the same source as long as it’s a paraphrase NOT a direct quote.  Direct quotes </a:t>
            </a:r>
            <a:r>
              <a:rPr lang="en-US" sz="2400" b="0" i="0" u="sng" strike="noStrike" cap="none" dirty="0">
                <a:solidFill>
                  <a:schemeClr val="lt1"/>
                </a:solidFill>
                <a:latin typeface="Corbel"/>
                <a:ea typeface="Corbel"/>
                <a:cs typeface="Corbel"/>
                <a:sym typeface="Corbel"/>
              </a:rPr>
              <a:t>always</a:t>
            </a:r>
            <a:r>
              <a:rPr lang="en-US" sz="2400" b="0" i="0" u="none" strike="noStrike" cap="none" dirty="0">
                <a:solidFill>
                  <a:schemeClr val="lt1"/>
                </a:solidFill>
                <a:latin typeface="Corbel"/>
                <a:ea typeface="Corbel"/>
                <a:cs typeface="Corbel"/>
                <a:sym typeface="Corbel"/>
              </a:rPr>
              <a:t> require a date.</a:t>
            </a:r>
            <a:endParaRPr sz="2400" dirty="0"/>
          </a:p>
          <a:p>
            <a:pPr marL="411480" marR="0" lvl="1" indent="-208280" algn="l" rtl="0">
              <a:lnSpc>
                <a:spcPct val="80000"/>
              </a:lnSpc>
              <a:spcBef>
                <a:spcPts val="400"/>
              </a:spcBef>
              <a:spcAft>
                <a:spcPts val="0"/>
              </a:spcAft>
              <a:buClr>
                <a:schemeClr val="lt1"/>
              </a:buClr>
              <a:buSzPts val="2400"/>
              <a:buFont typeface="Noto Sans Symbols"/>
              <a:buChar char="▪"/>
            </a:pPr>
            <a:r>
              <a:rPr lang="en-US" sz="2400" b="0" i="0" u="none" strike="noStrike" cap="none" dirty="0">
                <a:solidFill>
                  <a:schemeClr val="lt1"/>
                </a:solidFill>
                <a:latin typeface="Corbel"/>
                <a:ea typeface="Corbel"/>
                <a:cs typeface="Corbel"/>
                <a:sym typeface="Corbel"/>
              </a:rPr>
              <a:t>As long as the source being cited is clear, no need to repeat the date for every citation in the same paragraph</a:t>
            </a:r>
            <a:endParaRPr sz="2400" dirty="0"/>
          </a:p>
          <a:p>
            <a:pPr marL="640080" marR="0" lvl="2" indent="-220980" algn="l" rtl="0">
              <a:lnSpc>
                <a:spcPct val="80000"/>
              </a:lnSpc>
              <a:spcBef>
                <a:spcPts val="600"/>
              </a:spcBef>
              <a:spcAft>
                <a:spcPts val="0"/>
              </a:spcAft>
              <a:buClr>
                <a:schemeClr val="lt1"/>
              </a:buClr>
              <a:buSzPts val="2400"/>
              <a:buFont typeface="Noto Sans Symbols"/>
              <a:buChar char="▪"/>
            </a:pPr>
            <a:r>
              <a:rPr lang="en-US" sz="2400" b="0" i="0" u="none" strike="noStrike" cap="none" dirty="0">
                <a:solidFill>
                  <a:schemeClr val="lt1"/>
                </a:solidFill>
                <a:latin typeface="Corbel"/>
                <a:ea typeface="Corbel"/>
                <a:cs typeface="Corbel"/>
                <a:sym typeface="Corbel"/>
              </a:rPr>
              <a:t>First citation in paragraph example:  Hall and Johnson (2007) found . . . </a:t>
            </a:r>
            <a:endParaRPr sz="2400" dirty="0"/>
          </a:p>
          <a:p>
            <a:pPr marL="640080" marR="0" lvl="2" indent="-220980" algn="l" rtl="0">
              <a:lnSpc>
                <a:spcPct val="80000"/>
              </a:lnSpc>
              <a:spcBef>
                <a:spcPts val="600"/>
              </a:spcBef>
              <a:spcAft>
                <a:spcPts val="0"/>
              </a:spcAft>
              <a:buClr>
                <a:schemeClr val="lt1"/>
              </a:buClr>
              <a:buSzPts val="2400"/>
              <a:buFont typeface="Noto Sans Symbols"/>
              <a:buChar char="▪"/>
            </a:pPr>
            <a:r>
              <a:rPr lang="en-US" sz="2400" b="0" i="0" u="none" strike="noStrike" cap="none" dirty="0">
                <a:solidFill>
                  <a:schemeClr val="lt1"/>
                </a:solidFill>
                <a:latin typeface="Corbel"/>
                <a:ea typeface="Corbel"/>
                <a:cs typeface="Corbel"/>
                <a:sym typeface="Corbel"/>
              </a:rPr>
              <a:t>All other citations in that same paragraph example:  Hall and Johnson also stated</a:t>
            </a:r>
            <a:r>
              <a:rPr lang="en-US" sz="2400" dirty="0"/>
              <a:t>...</a:t>
            </a:r>
            <a:r>
              <a:rPr lang="en-US" sz="2400" b="0" i="0" u="none" strike="noStrike" cap="none" dirty="0">
                <a:solidFill>
                  <a:schemeClr val="lt1"/>
                </a:solidFill>
                <a:latin typeface="Corbel"/>
                <a:ea typeface="Corbel"/>
                <a:cs typeface="Corbel"/>
                <a:sym typeface="Corbel"/>
              </a:rPr>
              <a:t> </a:t>
            </a:r>
            <a:endParaRPr sz="2400" dirty="0"/>
          </a:p>
          <a:p>
            <a:pPr marL="182880" marR="0" lvl="0" indent="-195580" algn="l" rtl="0">
              <a:lnSpc>
                <a:spcPct val="80000"/>
              </a:lnSpc>
              <a:spcBef>
                <a:spcPts val="1600"/>
              </a:spcBef>
              <a:spcAft>
                <a:spcPts val="0"/>
              </a:spcAft>
              <a:buClr>
                <a:schemeClr val="lt1"/>
              </a:buClr>
              <a:buSzPts val="2400"/>
              <a:buFont typeface="Noto Sans Symbols"/>
              <a:buChar char="▪"/>
            </a:pPr>
            <a:r>
              <a:rPr lang="en-US" sz="2400" b="1" i="0" u="sng" strike="noStrike" cap="none" dirty="0">
                <a:solidFill>
                  <a:schemeClr val="lt1"/>
                </a:solidFill>
              </a:rPr>
              <a:t>Note:</a:t>
            </a:r>
            <a:r>
              <a:rPr lang="en-US" sz="2400" b="0" i="0" u="none" strike="noStrike" cap="none" dirty="0">
                <a:solidFill>
                  <a:schemeClr val="lt1"/>
                </a:solidFill>
                <a:latin typeface="Corbel"/>
                <a:ea typeface="Corbel"/>
                <a:cs typeface="Corbel"/>
                <a:sym typeface="Corbel"/>
              </a:rPr>
              <a:t> when you start a new paragraph, if you reuse this source you MUST give the date again the first time you cite it. </a:t>
            </a:r>
            <a:endParaRPr sz="2400" dirty="0"/>
          </a:p>
          <a:p>
            <a:pPr marL="411480" marR="0" lvl="1" indent="-208280" algn="l" rtl="0">
              <a:lnSpc>
                <a:spcPct val="80000"/>
              </a:lnSpc>
              <a:spcBef>
                <a:spcPts val="400"/>
              </a:spcBef>
              <a:spcAft>
                <a:spcPts val="0"/>
              </a:spcAft>
              <a:buClr>
                <a:schemeClr val="lt1"/>
              </a:buClr>
              <a:buSzPts val="2400"/>
              <a:buFont typeface="Noto Sans Symbols"/>
              <a:buChar char="▪"/>
            </a:pPr>
            <a:r>
              <a:rPr lang="en-US" sz="2400" b="0" i="0" u="none" strike="noStrike" cap="none" dirty="0">
                <a:solidFill>
                  <a:schemeClr val="lt1"/>
                </a:solidFill>
                <a:latin typeface="Corbel"/>
                <a:ea typeface="Corbel"/>
                <a:cs typeface="Corbel"/>
                <a:sym typeface="Corbel"/>
              </a:rPr>
              <a:t>First time in new paragraph= Name, date</a:t>
            </a:r>
            <a:r>
              <a:rPr lang="en-US" sz="2400" dirty="0"/>
              <a:t>.  </a:t>
            </a:r>
            <a:r>
              <a:rPr lang="en-US" sz="2400" b="0" i="0" u="none" strike="noStrike" cap="none" dirty="0">
                <a:solidFill>
                  <a:schemeClr val="lt1"/>
                </a:solidFill>
                <a:latin typeface="Corbel"/>
                <a:ea typeface="Corbel"/>
                <a:cs typeface="Corbel"/>
                <a:sym typeface="Corbel"/>
              </a:rPr>
              <a:t>Hall and Johnson (2007)</a:t>
            </a:r>
            <a:r>
              <a:rPr lang="en-US" sz="2400" dirty="0"/>
              <a:t> defined . . . </a:t>
            </a:r>
            <a:endParaRPr sz="2400" dirty="0"/>
          </a:p>
          <a:p>
            <a:pPr marL="411480" marR="0" lvl="1" indent="-208280" algn="l" rtl="0">
              <a:lnSpc>
                <a:spcPct val="80000"/>
              </a:lnSpc>
              <a:spcBef>
                <a:spcPts val="600"/>
              </a:spcBef>
              <a:spcAft>
                <a:spcPts val="0"/>
              </a:spcAft>
              <a:buClr>
                <a:schemeClr val="lt1"/>
              </a:buClr>
              <a:buSzPts val="2400"/>
              <a:buFont typeface="Noto Sans Symbols"/>
              <a:buChar char="▪"/>
            </a:pPr>
            <a:r>
              <a:rPr lang="en-US" sz="2400" b="0" i="0" u="none" strike="noStrike" cap="none" dirty="0">
                <a:solidFill>
                  <a:schemeClr val="lt1"/>
                </a:solidFill>
                <a:latin typeface="Corbel"/>
                <a:ea typeface="Corbel"/>
                <a:cs typeface="Corbel"/>
                <a:sym typeface="Corbel"/>
              </a:rPr>
              <a:t>Subsequent citations in same paragraph= name only:  Hall and Johnson</a:t>
            </a:r>
            <a:r>
              <a:rPr lang="en-US" sz="2400" dirty="0"/>
              <a:t> further differentiated between . . . </a:t>
            </a:r>
            <a:endParaRPr sz="2400" dirty="0"/>
          </a:p>
          <a:p>
            <a:pPr marL="182880" marR="0" lvl="0" indent="-195580" algn="l" rtl="0">
              <a:lnSpc>
                <a:spcPct val="80000"/>
              </a:lnSpc>
              <a:spcBef>
                <a:spcPts val="1600"/>
              </a:spcBef>
              <a:spcAft>
                <a:spcPts val="0"/>
              </a:spcAft>
              <a:buClr>
                <a:schemeClr val="lt1"/>
              </a:buClr>
              <a:buSzPts val="2400"/>
              <a:buFont typeface="Noto Sans Symbols"/>
              <a:buChar char="▪"/>
            </a:pPr>
            <a:r>
              <a:rPr lang="en-US" sz="2400" b="0" i="0" u="none" strike="noStrike" cap="none" dirty="0">
                <a:solidFill>
                  <a:schemeClr val="lt1"/>
                </a:solidFill>
                <a:latin typeface="Corbel"/>
                <a:ea typeface="Corbel"/>
                <a:cs typeface="Corbel"/>
                <a:sym typeface="Corbel"/>
              </a:rPr>
              <a:t>All parenthetical citations remain the </a:t>
            </a:r>
            <a:r>
              <a:rPr lang="en-US" sz="2400" b="0" i="1" u="sng" strike="noStrike" cap="none" dirty="0">
                <a:solidFill>
                  <a:schemeClr val="lt1"/>
                </a:solidFill>
                <a:latin typeface="Corbel"/>
                <a:ea typeface="Corbel"/>
                <a:cs typeface="Corbel"/>
                <a:sym typeface="Corbel"/>
              </a:rPr>
              <a:t>same</a:t>
            </a:r>
            <a:r>
              <a:rPr lang="en-US" sz="2400" b="0" i="0" u="none" strike="noStrike" cap="none" dirty="0">
                <a:solidFill>
                  <a:schemeClr val="lt1"/>
                </a:solidFill>
                <a:latin typeface="Corbel"/>
                <a:ea typeface="Corbel"/>
                <a:cs typeface="Corbel"/>
                <a:sym typeface="Corbel"/>
              </a:rPr>
              <a:t> (always author AND date)</a:t>
            </a:r>
            <a:endParaRPr sz="2400" dirty="0"/>
          </a:p>
          <a:p>
            <a:pPr marL="182880" lvl="0" indent="-201930" algn="l" rtl="0">
              <a:spcBef>
                <a:spcPts val="0"/>
              </a:spcBef>
              <a:spcAft>
                <a:spcPts val="0"/>
              </a:spcAft>
              <a:buClr>
                <a:schemeClr val="lt1"/>
              </a:buClr>
              <a:buSzPts val="2500"/>
              <a:buFont typeface="Noto Sans Symbols"/>
              <a:buChar char="▪"/>
            </a:pPr>
            <a:r>
              <a:rPr lang="en-US" sz="2500" b="1" u="sng" dirty="0"/>
              <a:t>Page 265 section 8.16</a:t>
            </a:r>
            <a:r>
              <a:rPr lang="en-US" sz="2500" dirty="0"/>
              <a:t>: Omitting the year in repeated narrative citations</a:t>
            </a:r>
            <a:endParaRPr sz="2300" dirty="0"/>
          </a:p>
          <a:p>
            <a:pPr marL="0" marR="0" lvl="0" indent="0" algn="l" rtl="0">
              <a:lnSpc>
                <a:spcPct val="80000"/>
              </a:lnSpc>
              <a:spcBef>
                <a:spcPts val="400"/>
              </a:spcBef>
              <a:spcAft>
                <a:spcPts val="0"/>
              </a:spcAft>
              <a:buNone/>
            </a:pPr>
            <a:endParaRP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BLOCK/LONG QUOTES</a:t>
            </a:r>
            <a:endParaRPr sz="4000" b="0" i="0" u="none" strike="noStrike" cap="none">
              <a:solidFill>
                <a:srgbClr val="FFFFFF"/>
              </a:solidFill>
              <a:latin typeface="Corbel"/>
              <a:ea typeface="Corbel"/>
              <a:cs typeface="Corbel"/>
              <a:sym typeface="Corbel"/>
            </a:endParaRPr>
          </a:p>
        </p:txBody>
      </p:sp>
      <p:sp>
        <p:nvSpPr>
          <p:cNvPr id="133" name="Google Shape;133;p20"/>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Autofit/>
          </a:bodyPr>
          <a:lstStyle/>
          <a:p>
            <a:pPr marL="182880" marR="0" lvl="0" indent="-182880" algn="l" rtl="0">
              <a:lnSpc>
                <a:spcPct val="90000"/>
              </a:lnSpc>
              <a:spcBef>
                <a:spcPts val="0"/>
              </a:spcBef>
              <a:spcAft>
                <a:spcPts val="0"/>
              </a:spcAft>
              <a:buClr>
                <a:schemeClr val="lt1"/>
              </a:buClr>
              <a:buSzPts val="2200"/>
              <a:buFont typeface="Noto Sans Symbols"/>
              <a:buChar char="▪"/>
            </a:pPr>
            <a:r>
              <a:rPr lang="en-US" sz="2200" b="0" i="0" u="none" strike="noStrike" cap="none">
                <a:solidFill>
                  <a:schemeClr val="lt1"/>
                </a:solidFill>
                <a:latin typeface="Corbel"/>
                <a:ea typeface="Corbel"/>
                <a:cs typeface="Corbel"/>
                <a:sym typeface="Corbel"/>
              </a:rPr>
              <a:t>Any directly quoted material of 40 words or more.</a:t>
            </a:r>
            <a:endParaRPr/>
          </a:p>
          <a:p>
            <a:pPr marL="182880" marR="0" lvl="0" indent="-182880" algn="l" rtl="0">
              <a:lnSpc>
                <a:spcPct val="90000"/>
              </a:lnSpc>
              <a:spcBef>
                <a:spcPts val="1400"/>
              </a:spcBef>
              <a:spcAft>
                <a:spcPts val="0"/>
              </a:spcAft>
              <a:buClr>
                <a:schemeClr val="lt1"/>
              </a:buClr>
              <a:buSzPts val="2200"/>
              <a:buFont typeface="Noto Sans Symbols"/>
              <a:buChar char="▪"/>
            </a:pPr>
            <a:r>
              <a:rPr lang="en-US"/>
              <a:t>Can i</a:t>
            </a:r>
            <a:r>
              <a:rPr lang="en-US" sz="2200" b="0" i="0" u="none" strike="noStrike" cap="none">
                <a:solidFill>
                  <a:schemeClr val="lt1"/>
                </a:solidFill>
                <a:latin typeface="Corbel"/>
                <a:ea typeface="Corbel"/>
                <a:cs typeface="Corbel"/>
                <a:sym typeface="Corbel"/>
              </a:rPr>
              <a:t>ntroduce with author name and date</a:t>
            </a:r>
            <a:r>
              <a:rPr lang="en-US"/>
              <a:t> </a:t>
            </a:r>
            <a:r>
              <a:rPr lang="en-US" sz="2200" b="0" i="0" u="none" strike="noStrike" cap="none">
                <a:solidFill>
                  <a:schemeClr val="lt1"/>
                </a:solidFill>
                <a:latin typeface="Corbel"/>
                <a:ea typeface="Corbel"/>
                <a:cs typeface="Corbel"/>
                <a:sym typeface="Corbel"/>
              </a:rPr>
              <a:t>followed by a colon.</a:t>
            </a:r>
            <a:endParaRPr/>
          </a:p>
          <a:p>
            <a:pPr marL="182880" marR="0" lvl="0" indent="-182880" algn="l" rtl="0">
              <a:lnSpc>
                <a:spcPct val="90000"/>
              </a:lnSpc>
              <a:spcBef>
                <a:spcPts val="1400"/>
              </a:spcBef>
              <a:spcAft>
                <a:spcPts val="0"/>
              </a:spcAft>
              <a:buClr>
                <a:schemeClr val="lt1"/>
              </a:buClr>
              <a:buSzPts val="2200"/>
              <a:buFont typeface="Noto Sans Symbols"/>
              <a:buChar char="▪"/>
            </a:pPr>
            <a:r>
              <a:rPr lang="en-US" sz="2200" b="0" i="0" u="none" strike="noStrike" cap="none">
                <a:solidFill>
                  <a:schemeClr val="lt1"/>
                </a:solidFill>
                <a:latin typeface="Corbel"/>
                <a:ea typeface="Corbel"/>
                <a:cs typeface="Corbel"/>
                <a:sym typeface="Corbel"/>
              </a:rPr>
              <a:t>Indent ALL quoted material ½ inch (</a:t>
            </a:r>
            <a:r>
              <a:rPr lang="en-US"/>
              <a:t> 0</a:t>
            </a:r>
            <a:r>
              <a:rPr lang="en-US" sz="2200" b="0" i="0" u="none" strike="noStrike" cap="none">
                <a:solidFill>
                  <a:schemeClr val="lt1"/>
                </a:solidFill>
                <a:latin typeface="Corbel"/>
                <a:ea typeface="Corbel"/>
                <a:cs typeface="Corbel"/>
                <a:sym typeface="Corbel"/>
              </a:rPr>
              <a:t>.5 on the ruler bar)</a:t>
            </a:r>
            <a:endParaRPr/>
          </a:p>
          <a:p>
            <a:pPr marL="182880" marR="0" lvl="0" indent="-182880" algn="l" rtl="0">
              <a:lnSpc>
                <a:spcPct val="90000"/>
              </a:lnSpc>
              <a:spcBef>
                <a:spcPts val="1400"/>
              </a:spcBef>
              <a:spcAft>
                <a:spcPts val="0"/>
              </a:spcAft>
              <a:buClr>
                <a:schemeClr val="lt1"/>
              </a:buClr>
              <a:buSzPts val="2200"/>
              <a:buFont typeface="Noto Sans Symbols"/>
              <a:buChar char="▪"/>
            </a:pPr>
            <a:r>
              <a:rPr lang="en-US" sz="2200" b="0" i="0" u="none" strike="noStrike" cap="none">
                <a:solidFill>
                  <a:schemeClr val="lt1"/>
                </a:solidFill>
                <a:latin typeface="Corbel"/>
                <a:ea typeface="Corbel"/>
                <a:cs typeface="Corbel"/>
                <a:sym typeface="Corbel"/>
              </a:rPr>
              <a:t>Omit quotation marks</a:t>
            </a:r>
            <a:endParaRPr/>
          </a:p>
          <a:p>
            <a:pPr marL="182880" marR="0" lvl="0" indent="-182880" algn="l" rtl="0">
              <a:lnSpc>
                <a:spcPct val="90000"/>
              </a:lnSpc>
              <a:spcBef>
                <a:spcPts val="1400"/>
              </a:spcBef>
              <a:spcAft>
                <a:spcPts val="0"/>
              </a:spcAft>
              <a:buClr>
                <a:schemeClr val="lt1"/>
              </a:buClr>
              <a:buSzPts val="2200"/>
              <a:buFont typeface="Noto Sans Symbols"/>
              <a:buChar char="▪"/>
            </a:pPr>
            <a:r>
              <a:rPr lang="en-US" sz="2200" b="0" i="0" u="none" strike="noStrike" cap="none">
                <a:solidFill>
                  <a:schemeClr val="lt1"/>
                </a:solidFill>
                <a:latin typeface="Corbel"/>
                <a:ea typeface="Corbel"/>
                <a:cs typeface="Corbel"/>
                <a:sym typeface="Corbel"/>
              </a:rPr>
              <a:t>After block quote, always explain</a:t>
            </a:r>
            <a:endParaRPr/>
          </a:p>
          <a:p>
            <a:pPr marL="182880" marR="0" lvl="0" indent="-182880" algn="l" rtl="0">
              <a:lnSpc>
                <a:spcPct val="90000"/>
              </a:lnSpc>
              <a:spcBef>
                <a:spcPts val="1400"/>
              </a:spcBef>
              <a:spcAft>
                <a:spcPts val="0"/>
              </a:spcAft>
              <a:buClr>
                <a:schemeClr val="lt1"/>
              </a:buClr>
              <a:buSzPts val="2200"/>
              <a:buFont typeface="Noto Sans Symbols"/>
              <a:buChar char="▪"/>
            </a:pPr>
            <a:r>
              <a:rPr lang="en-US" sz="2200" b="0" i="0" u="none" strike="noStrike" cap="none">
                <a:solidFill>
                  <a:schemeClr val="lt1"/>
                </a:solidFill>
                <a:latin typeface="Corbel"/>
                <a:ea typeface="Corbel"/>
                <a:cs typeface="Corbel"/>
                <a:sym typeface="Corbel"/>
              </a:rPr>
              <a:t>Begin first line after quote without an indentation.  If you indent that line you are starting a new paragraph.</a:t>
            </a:r>
            <a:endParaRPr sz="2200" b="0" i="0" u="none" strike="noStrike" cap="none">
              <a:solidFill>
                <a:schemeClr val="lt1"/>
              </a:solidFill>
              <a:latin typeface="Corbel"/>
              <a:ea typeface="Corbel"/>
              <a:cs typeface="Corbel"/>
              <a:sym typeface="Corbel"/>
            </a:endParaRPr>
          </a:p>
          <a:p>
            <a:pPr marL="182880" marR="0" lvl="0" indent="-182880" algn="l" rtl="0">
              <a:lnSpc>
                <a:spcPct val="90000"/>
              </a:lnSpc>
              <a:spcBef>
                <a:spcPts val="1400"/>
              </a:spcBef>
              <a:spcAft>
                <a:spcPts val="0"/>
              </a:spcAft>
              <a:buClr>
                <a:schemeClr val="lt1"/>
              </a:buClr>
              <a:buSzPts val="2200"/>
              <a:buFont typeface="Noto Sans Symbols"/>
              <a:buChar char="▪"/>
            </a:pPr>
            <a:r>
              <a:rPr lang="en-US" b="1" u="sng"/>
              <a:t>Page 272 section 8.72: </a:t>
            </a:r>
            <a:r>
              <a:rPr lang="en-US"/>
              <a:t>Block quotations</a:t>
            </a:r>
            <a:endParaRPr/>
          </a:p>
          <a:p>
            <a:pPr marL="1400400" marR="0" lvl="7" indent="-3399" algn="l" rtl="0">
              <a:lnSpc>
                <a:spcPct val="90000"/>
              </a:lnSpc>
              <a:spcBef>
                <a:spcPts val="400"/>
              </a:spcBef>
              <a:spcAft>
                <a:spcPts val="0"/>
              </a:spcAft>
              <a:buClr>
                <a:schemeClr val="lt1"/>
              </a:buClr>
              <a:buFont typeface="Noto Sans Symbols"/>
              <a:buNone/>
            </a:pPr>
            <a:endParaRPr sz="1600" b="0" i="0" u="none" strike="noStrike" cap="none">
              <a:solidFill>
                <a:schemeClr val="lt1"/>
              </a:solidFill>
              <a:latin typeface="Corbel"/>
              <a:ea typeface="Corbel"/>
              <a:cs typeface="Corbel"/>
              <a:sym typeface="Corbel"/>
            </a:endParaRPr>
          </a:p>
          <a:p>
            <a:pPr marL="1577600" marR="0" lvl="8" indent="-2800" algn="l" rtl="0">
              <a:lnSpc>
                <a:spcPct val="90000"/>
              </a:lnSpc>
              <a:spcBef>
                <a:spcPts val="600"/>
              </a:spcBef>
              <a:spcAft>
                <a:spcPts val="0"/>
              </a:spcAft>
              <a:buClr>
                <a:schemeClr val="lt1"/>
              </a:buClr>
              <a:buFont typeface="Noto Sans Symbols"/>
              <a:buNone/>
            </a:pPr>
            <a:endParaRPr sz="1600" b="0" i="0" u="none" strike="noStrike" cap="none">
              <a:solidFill>
                <a:schemeClr val="lt1"/>
              </a:solidFill>
              <a:latin typeface="Corbel"/>
              <a:ea typeface="Corbel"/>
              <a:cs typeface="Corbel"/>
              <a:sym typeface="Corbel"/>
            </a:endParaRPr>
          </a:p>
          <a:p>
            <a:pPr marL="0" marR="0" lvl="0" indent="0" algn="l" rtl="0">
              <a:lnSpc>
                <a:spcPct val="90000"/>
              </a:lnSpc>
              <a:spcBef>
                <a:spcPts val="1600"/>
              </a:spcBef>
              <a:spcAft>
                <a:spcPts val="0"/>
              </a:spcAft>
              <a:buClr>
                <a:schemeClr val="lt1"/>
              </a:buClr>
              <a:buFont typeface="Noto Sans Symbols"/>
              <a:buNone/>
            </a:pPr>
            <a:endParaRPr sz="2200" b="0" i="0" u="none" strike="noStrike" cap="none">
              <a:solidFill>
                <a:schemeClr val="lt1"/>
              </a:solidFill>
              <a:latin typeface="Corbel"/>
              <a:ea typeface="Corbel"/>
              <a:cs typeface="Corbel"/>
              <a:sym typeface="Corbe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title"/>
          </p:nvPr>
        </p:nvSpPr>
        <p:spPr>
          <a:xfrm>
            <a:off x="1202919" y="284176"/>
            <a:ext cx="9784080" cy="1508760"/>
          </a:xfrm>
          <a:prstGeom prst="rect">
            <a:avLst/>
          </a:prstGeom>
          <a:noFill/>
          <a:ln>
            <a:noFill/>
          </a:ln>
        </p:spPr>
        <p:txBody>
          <a:bodyPr spcFirstLastPara="1" wrap="square" lIns="91425" tIns="45700" rIns="91425" bIns="45700" anchor="ctr" anchorCtr="0">
            <a:noAutofit/>
          </a:bodyPr>
          <a:lstStyle/>
          <a:p>
            <a:pPr marL="0" marR="0" lvl="0" indent="0" algn="ctr" rtl="0">
              <a:lnSpc>
                <a:spcPct val="85000"/>
              </a:lnSpc>
              <a:spcBef>
                <a:spcPts val="0"/>
              </a:spcBef>
              <a:spcAft>
                <a:spcPts val="0"/>
              </a:spcAft>
              <a:buClr>
                <a:srgbClr val="FFFFFF"/>
              </a:buClr>
              <a:buFont typeface="Corbel"/>
              <a:buNone/>
            </a:pPr>
            <a:r>
              <a:rPr lang="en-US" sz="4000" b="0" i="0" u="none" strike="noStrike" cap="none">
                <a:solidFill>
                  <a:srgbClr val="FFFFFF"/>
                </a:solidFill>
                <a:latin typeface="Corbel"/>
                <a:ea typeface="Corbel"/>
                <a:cs typeface="Corbel"/>
                <a:sym typeface="Corbel"/>
              </a:rPr>
              <a:t>BLOCK/LONG QUOTE EXAMPLE</a:t>
            </a:r>
            <a:endParaRPr sz="4000" b="0" i="0" u="none" strike="noStrike" cap="none">
              <a:solidFill>
                <a:srgbClr val="FFFFFF"/>
              </a:solidFill>
              <a:latin typeface="Corbel"/>
              <a:ea typeface="Corbel"/>
              <a:cs typeface="Corbel"/>
              <a:sym typeface="Corbel"/>
            </a:endParaRPr>
          </a:p>
        </p:txBody>
      </p:sp>
      <p:sp>
        <p:nvSpPr>
          <p:cNvPr id="139" name="Google Shape;139;p21"/>
          <p:cNvSpPr txBox="1">
            <a:spLocks noGrp="1"/>
          </p:cNvSpPr>
          <p:nvPr>
            <p:ph type="body" idx="1"/>
          </p:nvPr>
        </p:nvSpPr>
        <p:spPr>
          <a:xfrm>
            <a:off x="1202919" y="2011680"/>
            <a:ext cx="9784080" cy="420624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endParaRPr/>
          </a:p>
          <a:p>
            <a:pPr marL="182880" marR="0" lvl="0" indent="-182880" algn="l" rtl="0">
              <a:lnSpc>
                <a:spcPct val="90000"/>
              </a:lnSpc>
              <a:spcBef>
                <a:spcPts val="1400"/>
              </a:spcBef>
              <a:spcAft>
                <a:spcPts val="0"/>
              </a:spcAft>
              <a:buClr>
                <a:schemeClr val="lt1"/>
              </a:buClr>
              <a:buSzPts val="2400"/>
              <a:buFont typeface="Noto Sans Symbols"/>
              <a:buChar char="▪"/>
            </a:pPr>
            <a:r>
              <a:rPr lang="en-US" sz="2400" b="0" i="0" u="none" strike="noStrike" cap="none">
                <a:solidFill>
                  <a:schemeClr val="lt1"/>
                </a:solidFill>
                <a:latin typeface="Corbel"/>
                <a:ea typeface="Corbel"/>
                <a:cs typeface="Corbel"/>
                <a:sym typeface="Corbel"/>
              </a:rPr>
              <a:t>Jones (1998) interpreted the data as follows:</a:t>
            </a:r>
            <a:endParaRPr/>
          </a:p>
          <a:p>
            <a:pPr marL="457200" marR="0" lvl="2" indent="0" algn="l" rtl="0">
              <a:lnSpc>
                <a:spcPct val="90000"/>
              </a:lnSpc>
              <a:spcBef>
                <a:spcPts val="400"/>
              </a:spcBef>
              <a:spcAft>
                <a:spcPts val="0"/>
              </a:spcAft>
              <a:buClr>
                <a:schemeClr val="lt1"/>
              </a:buClr>
              <a:buFont typeface="Noto Sans Symbols"/>
              <a:buNone/>
            </a:pPr>
            <a:r>
              <a:rPr lang="en-US" sz="2400" b="0" i="0" u="none" strike="noStrike" cap="none">
                <a:solidFill>
                  <a:schemeClr val="lt1"/>
                </a:solidFill>
                <a:latin typeface="Corbel"/>
                <a:ea typeface="Corbel"/>
                <a:cs typeface="Corbel"/>
                <a:sym typeface="Corbel"/>
              </a:rPr>
              <a:t>Students often had difficulty using APA style ,especially when it was their first time citing sources. This difficulty could be attributed to the fact that many students </a:t>
            </a:r>
            <a:r>
              <a:rPr lang="en-US" sz="2400"/>
              <a:t>neglected </a:t>
            </a:r>
            <a:r>
              <a:rPr lang="en-US" sz="2400" b="0" i="0" u="none" strike="noStrike" cap="none">
                <a:solidFill>
                  <a:schemeClr val="lt1"/>
                </a:solidFill>
                <a:latin typeface="Corbel"/>
                <a:ea typeface="Corbel"/>
                <a:cs typeface="Corbel"/>
                <a:sym typeface="Corbel"/>
              </a:rPr>
              <a:t>to purchase a style manual or ask their teacher for help. (p. 199)</a:t>
            </a:r>
            <a:endParaRPr/>
          </a:p>
          <a:p>
            <a:pPr marL="182880" marR="0" lvl="0" indent="-182880" algn="l" rtl="0">
              <a:lnSpc>
                <a:spcPct val="90000"/>
              </a:lnSpc>
              <a:spcBef>
                <a:spcPts val="1600"/>
              </a:spcBef>
              <a:spcAft>
                <a:spcPts val="0"/>
              </a:spcAft>
              <a:buClr>
                <a:schemeClr val="lt1"/>
              </a:buClr>
              <a:buSzPts val="2400"/>
              <a:buFont typeface="Noto Sans Symbols"/>
              <a:buChar char="▪"/>
            </a:pPr>
            <a:r>
              <a:rPr lang="en-US" sz="2400" b="0" i="0" u="none" strike="noStrike" cap="none">
                <a:solidFill>
                  <a:schemeClr val="lt1"/>
                </a:solidFill>
                <a:latin typeface="Corbel"/>
                <a:ea typeface="Corbel"/>
                <a:cs typeface="Corbel"/>
                <a:sym typeface="Corbel"/>
              </a:rPr>
              <a:t>Note: the period comes BEFORE the  page number in block quotes. This is the only time it does so.</a:t>
            </a:r>
            <a:endParaRPr sz="2400" b="0" i="0" u="none" strike="noStrike" cap="none">
              <a:solidFill>
                <a:schemeClr val="lt1"/>
              </a:solidFill>
              <a:latin typeface="Corbel"/>
              <a:ea typeface="Corbel"/>
              <a:cs typeface="Corbel"/>
              <a:sym typeface="Corbel"/>
            </a:endParaRPr>
          </a:p>
          <a:p>
            <a:pPr marL="182880" marR="0" lvl="0" indent="-43179" algn="l" rtl="0">
              <a:lnSpc>
                <a:spcPct val="90000"/>
              </a:lnSpc>
              <a:spcBef>
                <a:spcPts val="1400"/>
              </a:spcBef>
              <a:spcAft>
                <a:spcPts val="0"/>
              </a:spcAft>
              <a:buClr>
                <a:schemeClr val="lt1"/>
              </a:buClr>
              <a:buSzPts val="2200"/>
              <a:buFont typeface="Noto Sans Symbols"/>
              <a:buNone/>
            </a:pPr>
            <a:endParaRPr sz="2200" b="0" i="0" u="none" strike="noStrike" cap="none">
              <a:solidFill>
                <a:schemeClr val="lt1"/>
              </a:solidFill>
              <a:latin typeface="Corbel"/>
              <a:ea typeface="Corbel"/>
              <a:cs typeface="Corbel"/>
              <a:sym typeface="Corbel"/>
            </a:endParaRPr>
          </a:p>
        </p:txBody>
      </p:sp>
    </p:spTree>
  </p:cSld>
  <p:clrMapOvr>
    <a:masterClrMapping/>
  </p:clrMapOvr>
</p:sld>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0243B566DB364BAABF4CA85A1D35AF" ma:contentTypeVersion="13" ma:contentTypeDescription="Create a new document." ma:contentTypeScope="" ma:versionID="0960f156c9d13289b9339b4b7ce5a358">
  <xsd:schema xmlns:xsd="http://www.w3.org/2001/XMLSchema" xmlns:xs="http://www.w3.org/2001/XMLSchema" xmlns:p="http://schemas.microsoft.com/office/2006/metadata/properties" xmlns:ns1="http://schemas.microsoft.com/sharepoint/v3" xmlns:ns2="5d67b2ac-2487-44b8-83a2-e6cc6c0cbb56" xmlns:ns3="e72e76b8-4cab-40a6-957a-7e411e1d22df" targetNamespace="http://schemas.microsoft.com/office/2006/metadata/properties" ma:root="true" ma:fieldsID="fb8e8be259426ed1c9e67ed48551601f" ns1:_="" ns2:_="" ns3:_="">
    <xsd:import namespace="http://schemas.microsoft.com/sharepoint/v3"/>
    <xsd:import namespace="5d67b2ac-2487-44b8-83a2-e6cc6c0cbb56"/>
    <xsd:import namespace="e72e76b8-4cab-40a6-957a-7e411e1d22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67b2ac-2487-44b8-83a2-e6cc6c0cbb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2e76b8-4cab-40a6-957a-7e411e1d22d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8506038-2D86-478D-8007-4F20FC942B2E}"/>
</file>

<file path=customXml/itemProps2.xml><?xml version="1.0" encoding="utf-8"?>
<ds:datastoreItem xmlns:ds="http://schemas.openxmlformats.org/officeDocument/2006/customXml" ds:itemID="{488C4639-55CD-4178-B4B8-E9DF41F62777}"/>
</file>

<file path=customXml/itemProps3.xml><?xml version="1.0" encoding="utf-8"?>
<ds:datastoreItem xmlns:ds="http://schemas.openxmlformats.org/officeDocument/2006/customXml" ds:itemID="{8405E513-3333-4AE0-819F-A431749F2661}"/>
</file>

<file path=docProps/app.xml><?xml version="1.0" encoding="utf-8"?>
<Properties xmlns="http://schemas.openxmlformats.org/officeDocument/2006/extended-properties" xmlns:vt="http://schemas.openxmlformats.org/officeDocument/2006/docPropsVTypes">
  <TotalTime>9</TotalTime>
  <Words>1565</Words>
  <Application>Microsoft Office PowerPoint</Application>
  <PresentationFormat>Widescreen</PresentationFormat>
  <Paragraphs>141</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Corbel</vt:lpstr>
      <vt:lpstr>Noto Sans Symbols</vt:lpstr>
      <vt:lpstr>Banded</vt:lpstr>
      <vt:lpstr>APA: IN-TEXT CITATIONS</vt:lpstr>
      <vt:lpstr>DIRECT QUOTES </vt:lpstr>
      <vt:lpstr>PARAPHRASE</vt:lpstr>
      <vt:lpstr>FORMATTING</vt:lpstr>
      <vt:lpstr>Direct Quotations Continued</vt:lpstr>
      <vt:lpstr>PAGE AND PARAGRAPH NUMBERS</vt:lpstr>
      <vt:lpstr>PUBLICATION DATE</vt:lpstr>
      <vt:lpstr>BLOCK/LONG QUOTES</vt:lpstr>
      <vt:lpstr>BLOCK/LONG QUOTE EXAMPLE</vt:lpstr>
      <vt:lpstr>INDIRECT SOURCES/ SECONDARY SOURCES</vt:lpstr>
      <vt:lpstr>INDIVIDUAL EXAMPLES    Check out the following for more specific examples. </vt:lpstr>
      <vt:lpstr>SINGLE  AUTHOR</vt:lpstr>
      <vt:lpstr>TWO AUTHORS</vt:lpstr>
      <vt:lpstr>3 OR MORE AUTHORS</vt:lpstr>
      <vt:lpstr>CORPORATE AUTHORS  (Gray Literature)</vt:lpstr>
      <vt:lpstr>AUTHOR ABBREVIATIONS</vt:lpstr>
      <vt:lpstr>Still Have Questions?</vt:lpstr>
      <vt:lpstr>Helpful Page Numbers in the 7th Edition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IN-TEXT CITATIONS</dc:title>
  <dc:creator>Katie Brodine</dc:creator>
  <cp:lastModifiedBy>Kirkpatrick, Katherine</cp:lastModifiedBy>
  <cp:revision>4</cp:revision>
  <dcterms:modified xsi:type="dcterms:W3CDTF">2020-09-16T17:49:21Z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0x0101003C0243B566DB364BAABF4CA85A1D35AF</vt:lpwstr>
  </property>
</Properties>
</file>