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8813233-DEFB-4579-B55A-161AA45AF392}">
  <a:tblStyle styleId="{F8813233-DEFB-4579-B55A-161AA45AF39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6"/>
    <p:restoredTop sz="94713"/>
  </p:normalViewPr>
  <p:slideViewPr>
    <p:cSldViewPr snapToGrid="0" snapToObjects="1">
      <p:cViewPr varScale="1">
        <p:scale>
          <a:sx n="108" d="100"/>
          <a:sy n="108" d="100"/>
        </p:scale>
        <p:origin x="678" y="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kpatrick, Katherine" userId="d3cd12c8-7b39-4441-b5e2-888af3effa6e" providerId="ADAL" clId="{9F0522E5-744D-4B58-9CD1-AE5BA2E1465D}"/>
    <pc:docChg chg="custSel modSld">
      <pc:chgData name="Kirkpatrick, Katherine" userId="d3cd12c8-7b39-4441-b5e2-888af3effa6e" providerId="ADAL" clId="{9F0522E5-744D-4B58-9CD1-AE5BA2E1465D}" dt="2020-09-16T18:03:17.031" v="52" actId="1076"/>
      <pc:docMkLst>
        <pc:docMk/>
      </pc:docMkLst>
      <pc:sldChg chg="modSp mod">
        <pc:chgData name="Kirkpatrick, Katherine" userId="d3cd12c8-7b39-4441-b5e2-888af3effa6e" providerId="ADAL" clId="{9F0522E5-744D-4B58-9CD1-AE5BA2E1465D}" dt="2020-09-16T17:50:50.617" v="0" actId="20577"/>
        <pc:sldMkLst>
          <pc:docMk/>
          <pc:sldMk cId="0" sldId="258"/>
        </pc:sldMkLst>
        <pc:spChg chg="mod">
          <ac:chgData name="Kirkpatrick, Katherine" userId="d3cd12c8-7b39-4441-b5e2-888af3effa6e" providerId="ADAL" clId="{9F0522E5-744D-4B58-9CD1-AE5BA2E1465D}" dt="2020-09-16T17:50:50.617" v="0" actId="20577"/>
          <ac:spMkLst>
            <pc:docMk/>
            <pc:sldMk cId="0" sldId="258"/>
            <ac:spMk id="108" creationId="{00000000-0000-0000-0000-000000000000}"/>
          </ac:spMkLst>
        </pc:spChg>
      </pc:sldChg>
      <pc:sldChg chg="modSp mod">
        <pc:chgData name="Kirkpatrick, Katherine" userId="d3cd12c8-7b39-4441-b5e2-888af3effa6e" providerId="ADAL" clId="{9F0522E5-744D-4B58-9CD1-AE5BA2E1465D}" dt="2020-09-16T17:54:16.348" v="1" actId="20577"/>
        <pc:sldMkLst>
          <pc:docMk/>
          <pc:sldMk cId="0" sldId="266"/>
        </pc:sldMkLst>
        <pc:spChg chg="mod">
          <ac:chgData name="Kirkpatrick, Katherine" userId="d3cd12c8-7b39-4441-b5e2-888af3effa6e" providerId="ADAL" clId="{9F0522E5-744D-4B58-9CD1-AE5BA2E1465D}" dt="2020-09-16T17:54:16.348" v="1" actId="20577"/>
          <ac:spMkLst>
            <pc:docMk/>
            <pc:sldMk cId="0" sldId="266"/>
            <ac:spMk id="156" creationId="{00000000-0000-0000-0000-000000000000}"/>
          </ac:spMkLst>
        </pc:spChg>
      </pc:sldChg>
      <pc:sldChg chg="modSp mod">
        <pc:chgData name="Kirkpatrick, Katherine" userId="d3cd12c8-7b39-4441-b5e2-888af3effa6e" providerId="ADAL" clId="{9F0522E5-744D-4B58-9CD1-AE5BA2E1465D}" dt="2020-09-16T17:54:43.629" v="3" actId="6549"/>
        <pc:sldMkLst>
          <pc:docMk/>
          <pc:sldMk cId="0" sldId="267"/>
        </pc:sldMkLst>
        <pc:spChg chg="mod">
          <ac:chgData name="Kirkpatrick, Katherine" userId="d3cd12c8-7b39-4441-b5e2-888af3effa6e" providerId="ADAL" clId="{9F0522E5-744D-4B58-9CD1-AE5BA2E1465D}" dt="2020-09-16T17:54:43.629" v="3" actId="6549"/>
          <ac:spMkLst>
            <pc:docMk/>
            <pc:sldMk cId="0" sldId="267"/>
            <ac:spMk id="162" creationId="{00000000-0000-0000-0000-000000000000}"/>
          </ac:spMkLst>
        </pc:spChg>
      </pc:sldChg>
      <pc:sldChg chg="modSp mod">
        <pc:chgData name="Kirkpatrick, Katherine" userId="d3cd12c8-7b39-4441-b5e2-888af3effa6e" providerId="ADAL" clId="{9F0522E5-744D-4B58-9CD1-AE5BA2E1465D}" dt="2020-09-16T17:56:24.742" v="15" actId="115"/>
        <pc:sldMkLst>
          <pc:docMk/>
          <pc:sldMk cId="0" sldId="268"/>
        </pc:sldMkLst>
        <pc:spChg chg="mod">
          <ac:chgData name="Kirkpatrick, Katherine" userId="d3cd12c8-7b39-4441-b5e2-888af3effa6e" providerId="ADAL" clId="{9F0522E5-744D-4B58-9CD1-AE5BA2E1465D}" dt="2020-09-16T17:54:54.825" v="4" actId="20577"/>
          <ac:spMkLst>
            <pc:docMk/>
            <pc:sldMk cId="0" sldId="268"/>
            <ac:spMk id="168" creationId="{00000000-0000-0000-0000-000000000000}"/>
          </ac:spMkLst>
        </pc:spChg>
        <pc:graphicFrameChg chg="modGraphic">
          <ac:chgData name="Kirkpatrick, Katherine" userId="d3cd12c8-7b39-4441-b5e2-888af3effa6e" providerId="ADAL" clId="{9F0522E5-744D-4B58-9CD1-AE5BA2E1465D}" dt="2020-09-16T17:56:24.742" v="15" actId="115"/>
          <ac:graphicFrameMkLst>
            <pc:docMk/>
            <pc:sldMk cId="0" sldId="268"/>
            <ac:graphicFrameMk id="169" creationId="{00000000-0000-0000-0000-000000000000}"/>
          </ac:graphicFrameMkLst>
        </pc:graphicFrameChg>
      </pc:sldChg>
      <pc:sldChg chg="modSp mod">
        <pc:chgData name="Kirkpatrick, Katherine" userId="d3cd12c8-7b39-4441-b5e2-888af3effa6e" providerId="ADAL" clId="{9F0522E5-744D-4B58-9CD1-AE5BA2E1465D}" dt="2020-09-16T17:56:35.040" v="16" actId="20577"/>
        <pc:sldMkLst>
          <pc:docMk/>
          <pc:sldMk cId="0" sldId="269"/>
        </pc:sldMkLst>
        <pc:spChg chg="mod">
          <ac:chgData name="Kirkpatrick, Katherine" userId="d3cd12c8-7b39-4441-b5e2-888af3effa6e" providerId="ADAL" clId="{9F0522E5-744D-4B58-9CD1-AE5BA2E1465D}" dt="2020-09-16T17:56:35.040" v="16" actId="20577"/>
          <ac:spMkLst>
            <pc:docMk/>
            <pc:sldMk cId="0" sldId="269"/>
            <ac:spMk id="175" creationId="{00000000-0000-0000-0000-000000000000}"/>
          </ac:spMkLst>
        </pc:spChg>
      </pc:sldChg>
      <pc:sldChg chg="modSp mod">
        <pc:chgData name="Kirkpatrick, Katherine" userId="d3cd12c8-7b39-4441-b5e2-888af3effa6e" providerId="ADAL" clId="{9F0522E5-744D-4B58-9CD1-AE5BA2E1465D}" dt="2020-09-16T17:58:09.539" v="17" actId="20577"/>
        <pc:sldMkLst>
          <pc:docMk/>
          <pc:sldMk cId="0" sldId="271"/>
        </pc:sldMkLst>
        <pc:spChg chg="mod">
          <ac:chgData name="Kirkpatrick, Katherine" userId="d3cd12c8-7b39-4441-b5e2-888af3effa6e" providerId="ADAL" clId="{9F0522E5-744D-4B58-9CD1-AE5BA2E1465D}" dt="2020-09-16T17:58:09.539" v="17" actId="20577"/>
          <ac:spMkLst>
            <pc:docMk/>
            <pc:sldMk cId="0" sldId="271"/>
            <ac:spMk id="187" creationId="{00000000-0000-0000-0000-000000000000}"/>
          </ac:spMkLst>
        </pc:spChg>
      </pc:sldChg>
      <pc:sldChg chg="modSp mod">
        <pc:chgData name="Kirkpatrick, Katherine" userId="d3cd12c8-7b39-4441-b5e2-888af3effa6e" providerId="ADAL" clId="{9F0522E5-744D-4B58-9CD1-AE5BA2E1465D}" dt="2020-09-16T17:59:07.668" v="23" actId="20577"/>
        <pc:sldMkLst>
          <pc:docMk/>
          <pc:sldMk cId="0" sldId="272"/>
        </pc:sldMkLst>
        <pc:spChg chg="mod">
          <ac:chgData name="Kirkpatrick, Katherine" userId="d3cd12c8-7b39-4441-b5e2-888af3effa6e" providerId="ADAL" clId="{9F0522E5-744D-4B58-9CD1-AE5BA2E1465D}" dt="2020-09-16T17:59:07.668" v="23" actId="20577"/>
          <ac:spMkLst>
            <pc:docMk/>
            <pc:sldMk cId="0" sldId="272"/>
            <ac:spMk id="193" creationId="{00000000-0000-0000-0000-000000000000}"/>
          </ac:spMkLst>
        </pc:spChg>
      </pc:sldChg>
      <pc:sldChg chg="modSp mod">
        <pc:chgData name="Kirkpatrick, Katherine" userId="d3cd12c8-7b39-4441-b5e2-888af3effa6e" providerId="ADAL" clId="{9F0522E5-744D-4B58-9CD1-AE5BA2E1465D}" dt="2020-09-16T17:59:30.880" v="28" actId="20577"/>
        <pc:sldMkLst>
          <pc:docMk/>
          <pc:sldMk cId="0" sldId="273"/>
        </pc:sldMkLst>
        <pc:spChg chg="mod">
          <ac:chgData name="Kirkpatrick, Katherine" userId="d3cd12c8-7b39-4441-b5e2-888af3effa6e" providerId="ADAL" clId="{9F0522E5-744D-4B58-9CD1-AE5BA2E1465D}" dt="2020-09-16T17:59:30.880" v="28" actId="20577"/>
          <ac:spMkLst>
            <pc:docMk/>
            <pc:sldMk cId="0" sldId="273"/>
            <ac:spMk id="199" creationId="{00000000-0000-0000-0000-000000000000}"/>
          </ac:spMkLst>
        </pc:spChg>
      </pc:sldChg>
      <pc:sldChg chg="modSp mod">
        <pc:chgData name="Kirkpatrick, Katherine" userId="d3cd12c8-7b39-4441-b5e2-888af3effa6e" providerId="ADAL" clId="{9F0522E5-744D-4B58-9CD1-AE5BA2E1465D}" dt="2020-09-16T18:01:07.159" v="35" actId="20577"/>
        <pc:sldMkLst>
          <pc:docMk/>
          <pc:sldMk cId="0" sldId="275"/>
        </pc:sldMkLst>
        <pc:spChg chg="mod">
          <ac:chgData name="Kirkpatrick, Katherine" userId="d3cd12c8-7b39-4441-b5e2-888af3effa6e" providerId="ADAL" clId="{9F0522E5-744D-4B58-9CD1-AE5BA2E1465D}" dt="2020-09-16T18:01:07.159" v="35" actId="20577"/>
          <ac:spMkLst>
            <pc:docMk/>
            <pc:sldMk cId="0" sldId="275"/>
            <ac:spMk id="211" creationId="{00000000-0000-0000-0000-000000000000}"/>
          </ac:spMkLst>
        </pc:spChg>
      </pc:sldChg>
      <pc:sldChg chg="modSp mod">
        <pc:chgData name="Kirkpatrick, Katherine" userId="d3cd12c8-7b39-4441-b5e2-888af3effa6e" providerId="ADAL" clId="{9F0522E5-744D-4B58-9CD1-AE5BA2E1465D}" dt="2020-09-16T18:02:09.641" v="45" actId="115"/>
        <pc:sldMkLst>
          <pc:docMk/>
          <pc:sldMk cId="0" sldId="276"/>
        </pc:sldMkLst>
        <pc:spChg chg="mod">
          <ac:chgData name="Kirkpatrick, Katherine" userId="d3cd12c8-7b39-4441-b5e2-888af3effa6e" providerId="ADAL" clId="{9F0522E5-744D-4B58-9CD1-AE5BA2E1465D}" dt="2020-09-16T18:02:09.641" v="45" actId="115"/>
          <ac:spMkLst>
            <pc:docMk/>
            <pc:sldMk cId="0" sldId="276"/>
            <ac:spMk id="217" creationId="{00000000-0000-0000-0000-000000000000}"/>
          </ac:spMkLst>
        </pc:spChg>
      </pc:sldChg>
      <pc:sldChg chg="modSp mod">
        <pc:chgData name="Kirkpatrick, Katherine" userId="d3cd12c8-7b39-4441-b5e2-888af3effa6e" providerId="ADAL" clId="{9F0522E5-744D-4B58-9CD1-AE5BA2E1465D}" dt="2020-09-16T18:03:17.031" v="52" actId="1076"/>
        <pc:sldMkLst>
          <pc:docMk/>
          <pc:sldMk cId="0" sldId="277"/>
        </pc:sldMkLst>
        <pc:spChg chg="mod">
          <ac:chgData name="Kirkpatrick, Katherine" userId="d3cd12c8-7b39-4441-b5e2-888af3effa6e" providerId="ADAL" clId="{9F0522E5-744D-4B58-9CD1-AE5BA2E1465D}" dt="2020-09-16T18:03:17.031" v="52" actId="1076"/>
          <ac:spMkLst>
            <pc:docMk/>
            <pc:sldMk cId="0" sldId="277"/>
            <ac:spMk id="222" creationId="{00000000-0000-0000-0000-000000000000}"/>
          </ac:spMkLst>
        </pc:spChg>
        <pc:spChg chg="mod">
          <ac:chgData name="Kirkpatrick, Katherine" userId="d3cd12c8-7b39-4441-b5e2-888af3effa6e" providerId="ADAL" clId="{9F0522E5-744D-4B58-9CD1-AE5BA2E1465D}" dt="2020-09-16T18:03:12.855" v="51" actId="1076"/>
          <ac:spMkLst>
            <pc:docMk/>
            <pc:sldMk cId="0" sldId="277"/>
            <ac:spMk id="22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33873542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26492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83600c6efd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83600c6efd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908087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3700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82564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g83600c6efd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 name="Google Shape;165;g83600c6efd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1471309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83600c6efd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83600c6efd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290017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83600c6efd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83600c6efd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963333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83600c6efd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83600c6efd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15378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90342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43347375d7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43347375d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857861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83600c6efd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 name="Google Shape;202;g83600c6efd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92181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53749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31380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Google Shape;213;g8f5f606a6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4" name="Google Shape;214;g8f5f606a6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408695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5560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25474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94554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4280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83600c6efd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83600c6efd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619243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83600c6efd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83600c6efd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78835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842859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2191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bg>
      <p:bgPr>
        <a:solidFill>
          <a:schemeClr val="accent1"/>
        </a:solidFill>
        <a:effectLst/>
      </p:bgPr>
    </p:bg>
    <p:spTree>
      <p:nvGrpSpPr>
        <p:cNvPr id="1" name="Shape 13"/>
        <p:cNvGrpSpPr/>
        <p:nvPr/>
      </p:nvGrpSpPr>
      <p:grpSpPr>
        <a:xfrm>
          <a:off x="0" y="0"/>
          <a:ext cx="0" cy="0"/>
          <a:chOff x="0" y="0"/>
          <a:chExt cx="0" cy="0"/>
        </a:xfrm>
      </p:grpSpPr>
      <p:sp>
        <p:nvSpPr>
          <p:cNvPr id="14" name="Google Shape;14;p2" title="scalloped circle"/>
          <p:cNvSpPr/>
          <p:nvPr/>
        </p:nvSpPr>
        <p:spPr>
          <a:xfrm>
            <a:off x="3557016" y="630936"/>
            <a:ext cx="5235575" cy="5229225"/>
          </a:xfrm>
          <a:custGeom>
            <a:avLst/>
            <a:gdLst/>
            <a:ahLst/>
            <a:cxnLst/>
            <a:rect l="l" t="t" r="r" b="b"/>
            <a:pathLst>
              <a:path w="120000" h="120000" extrusionOk="0">
                <a:moveTo>
                  <a:pt x="60000" y="0"/>
                </a:moveTo>
                <a:lnTo>
                  <a:pt x="61164" y="109"/>
                </a:lnTo>
                <a:lnTo>
                  <a:pt x="62292" y="400"/>
                </a:lnTo>
                <a:lnTo>
                  <a:pt x="63383" y="837"/>
                </a:lnTo>
                <a:lnTo>
                  <a:pt x="64511" y="1384"/>
                </a:lnTo>
                <a:lnTo>
                  <a:pt x="65567" y="2003"/>
                </a:lnTo>
                <a:lnTo>
                  <a:pt x="66658" y="2659"/>
                </a:lnTo>
                <a:lnTo>
                  <a:pt x="67750" y="3242"/>
                </a:lnTo>
                <a:lnTo>
                  <a:pt x="68841" y="3825"/>
                </a:lnTo>
                <a:lnTo>
                  <a:pt x="69896" y="4262"/>
                </a:lnTo>
                <a:lnTo>
                  <a:pt x="71061" y="4553"/>
                </a:lnTo>
                <a:lnTo>
                  <a:pt x="72189" y="4699"/>
                </a:lnTo>
                <a:lnTo>
                  <a:pt x="73389" y="4699"/>
                </a:lnTo>
                <a:lnTo>
                  <a:pt x="74627" y="4626"/>
                </a:lnTo>
                <a:lnTo>
                  <a:pt x="75864" y="4480"/>
                </a:lnTo>
                <a:lnTo>
                  <a:pt x="77101" y="4298"/>
                </a:lnTo>
                <a:lnTo>
                  <a:pt x="78338" y="4153"/>
                </a:lnTo>
                <a:lnTo>
                  <a:pt x="79575" y="4043"/>
                </a:lnTo>
                <a:lnTo>
                  <a:pt x="80739" y="4080"/>
                </a:lnTo>
                <a:lnTo>
                  <a:pt x="81867" y="4225"/>
                </a:lnTo>
                <a:lnTo>
                  <a:pt x="82959" y="4553"/>
                </a:lnTo>
                <a:lnTo>
                  <a:pt x="83869" y="5027"/>
                </a:lnTo>
                <a:lnTo>
                  <a:pt x="84742" y="5646"/>
                </a:lnTo>
                <a:lnTo>
                  <a:pt x="85506" y="6375"/>
                </a:lnTo>
                <a:lnTo>
                  <a:pt x="86270" y="7213"/>
                </a:lnTo>
                <a:lnTo>
                  <a:pt x="86961" y="8087"/>
                </a:lnTo>
                <a:lnTo>
                  <a:pt x="87653" y="8998"/>
                </a:lnTo>
                <a:lnTo>
                  <a:pt x="88344" y="9908"/>
                </a:lnTo>
                <a:lnTo>
                  <a:pt x="89035" y="10783"/>
                </a:lnTo>
                <a:lnTo>
                  <a:pt x="89763" y="11621"/>
                </a:lnTo>
                <a:lnTo>
                  <a:pt x="90600" y="12349"/>
                </a:lnTo>
                <a:lnTo>
                  <a:pt x="91400" y="13005"/>
                </a:lnTo>
                <a:lnTo>
                  <a:pt x="92310" y="13515"/>
                </a:lnTo>
                <a:lnTo>
                  <a:pt x="93292" y="13952"/>
                </a:lnTo>
                <a:lnTo>
                  <a:pt x="94348" y="14316"/>
                </a:lnTo>
                <a:lnTo>
                  <a:pt x="95439" y="14644"/>
                </a:lnTo>
                <a:lnTo>
                  <a:pt x="96531" y="14936"/>
                </a:lnTo>
                <a:lnTo>
                  <a:pt x="97659" y="15227"/>
                </a:lnTo>
                <a:lnTo>
                  <a:pt x="98714" y="15555"/>
                </a:lnTo>
                <a:lnTo>
                  <a:pt x="99769" y="15919"/>
                </a:lnTo>
                <a:lnTo>
                  <a:pt x="100751" y="16357"/>
                </a:lnTo>
                <a:lnTo>
                  <a:pt x="101625" y="16903"/>
                </a:lnTo>
                <a:lnTo>
                  <a:pt x="102425" y="17559"/>
                </a:lnTo>
                <a:lnTo>
                  <a:pt x="103080" y="18360"/>
                </a:lnTo>
                <a:lnTo>
                  <a:pt x="103626" y="19234"/>
                </a:lnTo>
                <a:lnTo>
                  <a:pt x="104063" y="20218"/>
                </a:lnTo>
                <a:lnTo>
                  <a:pt x="104426" y="21275"/>
                </a:lnTo>
                <a:lnTo>
                  <a:pt x="104754" y="22331"/>
                </a:lnTo>
                <a:lnTo>
                  <a:pt x="105045" y="23460"/>
                </a:lnTo>
                <a:lnTo>
                  <a:pt x="105336" y="24553"/>
                </a:lnTo>
                <a:lnTo>
                  <a:pt x="105664" y="25646"/>
                </a:lnTo>
                <a:lnTo>
                  <a:pt x="106027" y="26703"/>
                </a:lnTo>
                <a:lnTo>
                  <a:pt x="106464" y="27686"/>
                </a:lnTo>
                <a:lnTo>
                  <a:pt x="106973" y="28597"/>
                </a:lnTo>
                <a:lnTo>
                  <a:pt x="107628" y="29398"/>
                </a:lnTo>
                <a:lnTo>
                  <a:pt x="108356" y="30236"/>
                </a:lnTo>
                <a:lnTo>
                  <a:pt x="109193" y="30965"/>
                </a:lnTo>
                <a:lnTo>
                  <a:pt x="110066" y="31657"/>
                </a:lnTo>
                <a:lnTo>
                  <a:pt x="111012" y="32349"/>
                </a:lnTo>
                <a:lnTo>
                  <a:pt x="111922" y="33041"/>
                </a:lnTo>
                <a:lnTo>
                  <a:pt x="112795" y="33734"/>
                </a:lnTo>
                <a:lnTo>
                  <a:pt x="113632" y="34499"/>
                </a:lnTo>
                <a:lnTo>
                  <a:pt x="114360" y="35264"/>
                </a:lnTo>
                <a:lnTo>
                  <a:pt x="114978" y="36138"/>
                </a:lnTo>
                <a:lnTo>
                  <a:pt x="115451" y="37049"/>
                </a:lnTo>
                <a:lnTo>
                  <a:pt x="115779" y="38142"/>
                </a:lnTo>
                <a:lnTo>
                  <a:pt x="115924" y="39271"/>
                </a:lnTo>
                <a:lnTo>
                  <a:pt x="115961" y="40437"/>
                </a:lnTo>
                <a:lnTo>
                  <a:pt x="115852" y="41675"/>
                </a:lnTo>
                <a:lnTo>
                  <a:pt x="115706" y="42914"/>
                </a:lnTo>
                <a:lnTo>
                  <a:pt x="115524" y="44153"/>
                </a:lnTo>
                <a:lnTo>
                  <a:pt x="115379" y="45391"/>
                </a:lnTo>
                <a:lnTo>
                  <a:pt x="115306" y="46630"/>
                </a:lnTo>
                <a:lnTo>
                  <a:pt x="115306" y="47832"/>
                </a:lnTo>
                <a:lnTo>
                  <a:pt x="115451" y="48961"/>
                </a:lnTo>
                <a:lnTo>
                  <a:pt x="115742" y="50091"/>
                </a:lnTo>
                <a:lnTo>
                  <a:pt x="116179" y="51147"/>
                </a:lnTo>
                <a:lnTo>
                  <a:pt x="116761" y="52240"/>
                </a:lnTo>
                <a:lnTo>
                  <a:pt x="117343" y="53333"/>
                </a:lnTo>
                <a:lnTo>
                  <a:pt x="117998" y="54426"/>
                </a:lnTo>
                <a:lnTo>
                  <a:pt x="118617" y="55482"/>
                </a:lnTo>
                <a:lnTo>
                  <a:pt x="119163" y="56612"/>
                </a:lnTo>
                <a:lnTo>
                  <a:pt x="119599" y="57704"/>
                </a:lnTo>
                <a:lnTo>
                  <a:pt x="119890" y="58834"/>
                </a:lnTo>
                <a:lnTo>
                  <a:pt x="120000" y="60000"/>
                </a:lnTo>
                <a:lnTo>
                  <a:pt x="119890" y="61165"/>
                </a:lnTo>
                <a:lnTo>
                  <a:pt x="119599" y="62295"/>
                </a:lnTo>
                <a:lnTo>
                  <a:pt x="119163" y="63387"/>
                </a:lnTo>
                <a:lnTo>
                  <a:pt x="118617" y="64517"/>
                </a:lnTo>
                <a:lnTo>
                  <a:pt x="117998" y="65573"/>
                </a:lnTo>
                <a:lnTo>
                  <a:pt x="117343" y="66666"/>
                </a:lnTo>
                <a:lnTo>
                  <a:pt x="116761" y="67759"/>
                </a:lnTo>
                <a:lnTo>
                  <a:pt x="116179" y="68852"/>
                </a:lnTo>
                <a:lnTo>
                  <a:pt x="115742" y="69908"/>
                </a:lnTo>
                <a:lnTo>
                  <a:pt x="115451" y="71038"/>
                </a:lnTo>
                <a:lnTo>
                  <a:pt x="115306" y="72167"/>
                </a:lnTo>
                <a:lnTo>
                  <a:pt x="115306" y="73369"/>
                </a:lnTo>
                <a:lnTo>
                  <a:pt x="115379" y="74608"/>
                </a:lnTo>
                <a:lnTo>
                  <a:pt x="115524" y="75846"/>
                </a:lnTo>
                <a:lnTo>
                  <a:pt x="115706" y="77085"/>
                </a:lnTo>
                <a:lnTo>
                  <a:pt x="115852" y="78324"/>
                </a:lnTo>
                <a:lnTo>
                  <a:pt x="115961" y="79562"/>
                </a:lnTo>
                <a:lnTo>
                  <a:pt x="115924" y="80728"/>
                </a:lnTo>
                <a:lnTo>
                  <a:pt x="115779" y="81857"/>
                </a:lnTo>
                <a:lnTo>
                  <a:pt x="115451" y="82950"/>
                </a:lnTo>
                <a:lnTo>
                  <a:pt x="114978" y="83861"/>
                </a:lnTo>
                <a:lnTo>
                  <a:pt x="114360" y="84735"/>
                </a:lnTo>
                <a:lnTo>
                  <a:pt x="113632" y="85500"/>
                </a:lnTo>
                <a:lnTo>
                  <a:pt x="112795" y="86265"/>
                </a:lnTo>
                <a:lnTo>
                  <a:pt x="111922" y="86958"/>
                </a:lnTo>
                <a:lnTo>
                  <a:pt x="111012" y="87650"/>
                </a:lnTo>
                <a:lnTo>
                  <a:pt x="110066" y="88342"/>
                </a:lnTo>
                <a:lnTo>
                  <a:pt x="109193" y="89034"/>
                </a:lnTo>
                <a:lnTo>
                  <a:pt x="108356" y="89763"/>
                </a:lnTo>
                <a:lnTo>
                  <a:pt x="107628" y="90601"/>
                </a:lnTo>
                <a:lnTo>
                  <a:pt x="106973" y="91402"/>
                </a:lnTo>
                <a:lnTo>
                  <a:pt x="106464" y="92313"/>
                </a:lnTo>
                <a:lnTo>
                  <a:pt x="106027" y="93296"/>
                </a:lnTo>
                <a:lnTo>
                  <a:pt x="105664" y="94353"/>
                </a:lnTo>
                <a:lnTo>
                  <a:pt x="105336" y="95446"/>
                </a:lnTo>
                <a:lnTo>
                  <a:pt x="105045" y="96539"/>
                </a:lnTo>
                <a:lnTo>
                  <a:pt x="104754" y="97668"/>
                </a:lnTo>
                <a:lnTo>
                  <a:pt x="104426" y="98724"/>
                </a:lnTo>
                <a:lnTo>
                  <a:pt x="104063" y="99781"/>
                </a:lnTo>
                <a:lnTo>
                  <a:pt x="103626" y="100765"/>
                </a:lnTo>
                <a:lnTo>
                  <a:pt x="103080" y="101639"/>
                </a:lnTo>
                <a:lnTo>
                  <a:pt x="102425" y="102440"/>
                </a:lnTo>
                <a:lnTo>
                  <a:pt x="101625" y="103096"/>
                </a:lnTo>
                <a:lnTo>
                  <a:pt x="100751" y="103642"/>
                </a:lnTo>
                <a:lnTo>
                  <a:pt x="99769" y="104080"/>
                </a:lnTo>
                <a:lnTo>
                  <a:pt x="98714" y="104444"/>
                </a:lnTo>
                <a:lnTo>
                  <a:pt x="97659" y="104772"/>
                </a:lnTo>
                <a:lnTo>
                  <a:pt x="96531" y="105063"/>
                </a:lnTo>
                <a:lnTo>
                  <a:pt x="95439" y="105355"/>
                </a:lnTo>
                <a:lnTo>
                  <a:pt x="94348" y="105683"/>
                </a:lnTo>
                <a:lnTo>
                  <a:pt x="93292" y="106047"/>
                </a:lnTo>
                <a:lnTo>
                  <a:pt x="92310" y="106484"/>
                </a:lnTo>
                <a:lnTo>
                  <a:pt x="91400" y="106994"/>
                </a:lnTo>
                <a:lnTo>
                  <a:pt x="90600" y="107650"/>
                </a:lnTo>
                <a:lnTo>
                  <a:pt x="89763" y="108378"/>
                </a:lnTo>
                <a:lnTo>
                  <a:pt x="89035" y="109216"/>
                </a:lnTo>
                <a:lnTo>
                  <a:pt x="88344" y="110091"/>
                </a:lnTo>
                <a:lnTo>
                  <a:pt x="87653" y="111001"/>
                </a:lnTo>
                <a:lnTo>
                  <a:pt x="86961" y="111912"/>
                </a:lnTo>
                <a:lnTo>
                  <a:pt x="86270" y="112786"/>
                </a:lnTo>
                <a:lnTo>
                  <a:pt x="85506" y="113624"/>
                </a:lnTo>
                <a:lnTo>
                  <a:pt x="84742" y="114353"/>
                </a:lnTo>
                <a:lnTo>
                  <a:pt x="83869" y="114972"/>
                </a:lnTo>
                <a:lnTo>
                  <a:pt x="82959" y="115446"/>
                </a:lnTo>
                <a:lnTo>
                  <a:pt x="81867" y="115774"/>
                </a:lnTo>
                <a:lnTo>
                  <a:pt x="80739" y="115919"/>
                </a:lnTo>
                <a:lnTo>
                  <a:pt x="79575" y="115956"/>
                </a:lnTo>
                <a:lnTo>
                  <a:pt x="78338" y="115846"/>
                </a:lnTo>
                <a:lnTo>
                  <a:pt x="77101" y="115701"/>
                </a:lnTo>
                <a:lnTo>
                  <a:pt x="75864" y="115519"/>
                </a:lnTo>
                <a:lnTo>
                  <a:pt x="74627" y="115373"/>
                </a:lnTo>
                <a:lnTo>
                  <a:pt x="73389" y="115300"/>
                </a:lnTo>
                <a:lnTo>
                  <a:pt x="72189" y="115300"/>
                </a:lnTo>
                <a:lnTo>
                  <a:pt x="71061" y="115446"/>
                </a:lnTo>
                <a:lnTo>
                  <a:pt x="69896" y="115737"/>
                </a:lnTo>
                <a:lnTo>
                  <a:pt x="68841" y="116174"/>
                </a:lnTo>
                <a:lnTo>
                  <a:pt x="67750" y="116757"/>
                </a:lnTo>
                <a:lnTo>
                  <a:pt x="66658" y="117340"/>
                </a:lnTo>
                <a:lnTo>
                  <a:pt x="65567" y="117996"/>
                </a:lnTo>
                <a:lnTo>
                  <a:pt x="64511" y="118615"/>
                </a:lnTo>
                <a:lnTo>
                  <a:pt x="63383" y="119162"/>
                </a:lnTo>
                <a:lnTo>
                  <a:pt x="62292" y="119599"/>
                </a:lnTo>
                <a:lnTo>
                  <a:pt x="61164" y="119890"/>
                </a:lnTo>
                <a:lnTo>
                  <a:pt x="60000" y="120000"/>
                </a:lnTo>
                <a:lnTo>
                  <a:pt x="58835" y="119890"/>
                </a:lnTo>
                <a:lnTo>
                  <a:pt x="57707" y="119599"/>
                </a:lnTo>
                <a:lnTo>
                  <a:pt x="56616" y="119162"/>
                </a:lnTo>
                <a:lnTo>
                  <a:pt x="55488" y="118615"/>
                </a:lnTo>
                <a:lnTo>
                  <a:pt x="54432" y="117996"/>
                </a:lnTo>
                <a:lnTo>
                  <a:pt x="53341" y="117340"/>
                </a:lnTo>
                <a:lnTo>
                  <a:pt x="52249" y="116757"/>
                </a:lnTo>
                <a:lnTo>
                  <a:pt x="51158" y="116174"/>
                </a:lnTo>
                <a:lnTo>
                  <a:pt x="50066" y="115737"/>
                </a:lnTo>
                <a:lnTo>
                  <a:pt x="48938" y="115446"/>
                </a:lnTo>
                <a:lnTo>
                  <a:pt x="47810" y="115300"/>
                </a:lnTo>
                <a:lnTo>
                  <a:pt x="46610" y="115300"/>
                </a:lnTo>
                <a:lnTo>
                  <a:pt x="45372" y="115373"/>
                </a:lnTo>
                <a:lnTo>
                  <a:pt x="44135" y="115519"/>
                </a:lnTo>
                <a:lnTo>
                  <a:pt x="42898" y="115701"/>
                </a:lnTo>
                <a:lnTo>
                  <a:pt x="41661" y="115846"/>
                </a:lnTo>
                <a:lnTo>
                  <a:pt x="40424" y="115956"/>
                </a:lnTo>
                <a:lnTo>
                  <a:pt x="39260" y="115919"/>
                </a:lnTo>
                <a:lnTo>
                  <a:pt x="38132" y="115774"/>
                </a:lnTo>
                <a:lnTo>
                  <a:pt x="37040" y="115446"/>
                </a:lnTo>
                <a:lnTo>
                  <a:pt x="36130" y="114972"/>
                </a:lnTo>
                <a:lnTo>
                  <a:pt x="35257" y="114353"/>
                </a:lnTo>
                <a:lnTo>
                  <a:pt x="34493" y="113624"/>
                </a:lnTo>
                <a:lnTo>
                  <a:pt x="33729" y="112786"/>
                </a:lnTo>
                <a:lnTo>
                  <a:pt x="33038" y="111912"/>
                </a:lnTo>
                <a:lnTo>
                  <a:pt x="32346" y="111001"/>
                </a:lnTo>
                <a:lnTo>
                  <a:pt x="31655" y="110091"/>
                </a:lnTo>
                <a:lnTo>
                  <a:pt x="30964" y="109216"/>
                </a:lnTo>
                <a:lnTo>
                  <a:pt x="30236" y="108378"/>
                </a:lnTo>
                <a:lnTo>
                  <a:pt x="29399" y="107650"/>
                </a:lnTo>
                <a:lnTo>
                  <a:pt x="28599" y="106994"/>
                </a:lnTo>
                <a:lnTo>
                  <a:pt x="27689" y="106484"/>
                </a:lnTo>
                <a:lnTo>
                  <a:pt x="26707" y="106047"/>
                </a:lnTo>
                <a:lnTo>
                  <a:pt x="25651" y="105683"/>
                </a:lnTo>
                <a:lnTo>
                  <a:pt x="24560" y="105355"/>
                </a:lnTo>
                <a:lnTo>
                  <a:pt x="23468" y="105063"/>
                </a:lnTo>
                <a:lnTo>
                  <a:pt x="22340" y="104772"/>
                </a:lnTo>
                <a:lnTo>
                  <a:pt x="21285" y="104444"/>
                </a:lnTo>
                <a:lnTo>
                  <a:pt x="20230" y="104080"/>
                </a:lnTo>
                <a:lnTo>
                  <a:pt x="19248" y="103642"/>
                </a:lnTo>
                <a:lnTo>
                  <a:pt x="18374" y="103096"/>
                </a:lnTo>
                <a:lnTo>
                  <a:pt x="17574" y="102440"/>
                </a:lnTo>
                <a:lnTo>
                  <a:pt x="16919" y="101639"/>
                </a:lnTo>
                <a:lnTo>
                  <a:pt x="16373" y="100765"/>
                </a:lnTo>
                <a:lnTo>
                  <a:pt x="15936" y="99781"/>
                </a:lnTo>
                <a:lnTo>
                  <a:pt x="15573" y="98724"/>
                </a:lnTo>
                <a:lnTo>
                  <a:pt x="15245" y="97668"/>
                </a:lnTo>
                <a:lnTo>
                  <a:pt x="14954" y="96539"/>
                </a:lnTo>
                <a:lnTo>
                  <a:pt x="14663" y="95446"/>
                </a:lnTo>
                <a:lnTo>
                  <a:pt x="14335" y="94353"/>
                </a:lnTo>
                <a:lnTo>
                  <a:pt x="13972" y="93296"/>
                </a:lnTo>
                <a:lnTo>
                  <a:pt x="13535" y="92313"/>
                </a:lnTo>
                <a:lnTo>
                  <a:pt x="13026" y="91402"/>
                </a:lnTo>
                <a:lnTo>
                  <a:pt x="12371" y="90601"/>
                </a:lnTo>
                <a:lnTo>
                  <a:pt x="11643" y="89763"/>
                </a:lnTo>
                <a:lnTo>
                  <a:pt x="10806" y="89034"/>
                </a:lnTo>
                <a:lnTo>
                  <a:pt x="9896" y="88342"/>
                </a:lnTo>
                <a:lnTo>
                  <a:pt x="8987" y="87650"/>
                </a:lnTo>
                <a:lnTo>
                  <a:pt x="8077" y="86958"/>
                </a:lnTo>
                <a:lnTo>
                  <a:pt x="7204" y="86265"/>
                </a:lnTo>
                <a:lnTo>
                  <a:pt x="6367" y="85500"/>
                </a:lnTo>
                <a:lnTo>
                  <a:pt x="5639" y="84735"/>
                </a:lnTo>
                <a:lnTo>
                  <a:pt x="5021" y="83861"/>
                </a:lnTo>
                <a:lnTo>
                  <a:pt x="4548" y="82950"/>
                </a:lnTo>
                <a:lnTo>
                  <a:pt x="4220" y="81857"/>
                </a:lnTo>
                <a:lnTo>
                  <a:pt x="4075" y="80728"/>
                </a:lnTo>
                <a:lnTo>
                  <a:pt x="4038" y="79562"/>
                </a:lnTo>
                <a:lnTo>
                  <a:pt x="4147" y="78324"/>
                </a:lnTo>
                <a:lnTo>
                  <a:pt x="4293" y="77085"/>
                </a:lnTo>
                <a:lnTo>
                  <a:pt x="4475" y="75846"/>
                </a:lnTo>
                <a:lnTo>
                  <a:pt x="4620" y="74608"/>
                </a:lnTo>
                <a:lnTo>
                  <a:pt x="4693" y="73369"/>
                </a:lnTo>
                <a:lnTo>
                  <a:pt x="4693" y="72167"/>
                </a:lnTo>
                <a:lnTo>
                  <a:pt x="4548" y="71038"/>
                </a:lnTo>
                <a:lnTo>
                  <a:pt x="4257" y="69908"/>
                </a:lnTo>
                <a:lnTo>
                  <a:pt x="3820" y="68852"/>
                </a:lnTo>
                <a:lnTo>
                  <a:pt x="3274" y="67759"/>
                </a:lnTo>
                <a:lnTo>
                  <a:pt x="2656" y="66666"/>
                </a:lnTo>
                <a:lnTo>
                  <a:pt x="2001" y="65573"/>
                </a:lnTo>
                <a:lnTo>
                  <a:pt x="1382" y="64517"/>
                </a:lnTo>
                <a:lnTo>
                  <a:pt x="836" y="63387"/>
                </a:lnTo>
                <a:lnTo>
                  <a:pt x="400" y="62295"/>
                </a:lnTo>
                <a:lnTo>
                  <a:pt x="109" y="61165"/>
                </a:lnTo>
                <a:lnTo>
                  <a:pt x="0" y="60000"/>
                </a:lnTo>
                <a:lnTo>
                  <a:pt x="109" y="58834"/>
                </a:lnTo>
                <a:lnTo>
                  <a:pt x="400" y="57704"/>
                </a:lnTo>
                <a:lnTo>
                  <a:pt x="836" y="56612"/>
                </a:lnTo>
                <a:lnTo>
                  <a:pt x="1382" y="55482"/>
                </a:lnTo>
                <a:lnTo>
                  <a:pt x="2001" y="54426"/>
                </a:lnTo>
                <a:lnTo>
                  <a:pt x="2656" y="53333"/>
                </a:lnTo>
                <a:lnTo>
                  <a:pt x="3274" y="52240"/>
                </a:lnTo>
                <a:lnTo>
                  <a:pt x="3820" y="51147"/>
                </a:lnTo>
                <a:lnTo>
                  <a:pt x="4257" y="50091"/>
                </a:lnTo>
                <a:lnTo>
                  <a:pt x="4548" y="48961"/>
                </a:lnTo>
                <a:lnTo>
                  <a:pt x="4693" y="47832"/>
                </a:lnTo>
                <a:lnTo>
                  <a:pt x="4693" y="46630"/>
                </a:lnTo>
                <a:lnTo>
                  <a:pt x="4620" y="45391"/>
                </a:lnTo>
                <a:lnTo>
                  <a:pt x="4475" y="44153"/>
                </a:lnTo>
                <a:lnTo>
                  <a:pt x="4293" y="42914"/>
                </a:lnTo>
                <a:lnTo>
                  <a:pt x="4147" y="41675"/>
                </a:lnTo>
                <a:lnTo>
                  <a:pt x="4038" y="40437"/>
                </a:lnTo>
                <a:lnTo>
                  <a:pt x="4075" y="39271"/>
                </a:lnTo>
                <a:lnTo>
                  <a:pt x="4220" y="38142"/>
                </a:lnTo>
                <a:lnTo>
                  <a:pt x="4548" y="37049"/>
                </a:lnTo>
                <a:lnTo>
                  <a:pt x="5021" y="36138"/>
                </a:lnTo>
                <a:lnTo>
                  <a:pt x="5639" y="35264"/>
                </a:lnTo>
                <a:lnTo>
                  <a:pt x="6367" y="34499"/>
                </a:lnTo>
                <a:lnTo>
                  <a:pt x="7204" y="33734"/>
                </a:lnTo>
                <a:lnTo>
                  <a:pt x="8077" y="33041"/>
                </a:lnTo>
                <a:lnTo>
                  <a:pt x="8987" y="32349"/>
                </a:lnTo>
                <a:lnTo>
                  <a:pt x="9896" y="31657"/>
                </a:lnTo>
                <a:lnTo>
                  <a:pt x="10806" y="30965"/>
                </a:lnTo>
                <a:lnTo>
                  <a:pt x="11643" y="30236"/>
                </a:lnTo>
                <a:lnTo>
                  <a:pt x="12371" y="29398"/>
                </a:lnTo>
                <a:lnTo>
                  <a:pt x="13026" y="28597"/>
                </a:lnTo>
                <a:lnTo>
                  <a:pt x="13535" y="27686"/>
                </a:lnTo>
                <a:lnTo>
                  <a:pt x="13972" y="26703"/>
                </a:lnTo>
                <a:lnTo>
                  <a:pt x="14335" y="25646"/>
                </a:lnTo>
                <a:lnTo>
                  <a:pt x="14663" y="24553"/>
                </a:lnTo>
                <a:lnTo>
                  <a:pt x="14954" y="23460"/>
                </a:lnTo>
                <a:lnTo>
                  <a:pt x="15245" y="22331"/>
                </a:lnTo>
                <a:lnTo>
                  <a:pt x="15573" y="21275"/>
                </a:lnTo>
                <a:lnTo>
                  <a:pt x="15936" y="20218"/>
                </a:lnTo>
                <a:lnTo>
                  <a:pt x="16373" y="19234"/>
                </a:lnTo>
                <a:lnTo>
                  <a:pt x="16919" y="18360"/>
                </a:lnTo>
                <a:lnTo>
                  <a:pt x="17574" y="17559"/>
                </a:lnTo>
                <a:lnTo>
                  <a:pt x="18374" y="16903"/>
                </a:lnTo>
                <a:lnTo>
                  <a:pt x="19248" y="16357"/>
                </a:lnTo>
                <a:lnTo>
                  <a:pt x="20230" y="15919"/>
                </a:lnTo>
                <a:lnTo>
                  <a:pt x="21285" y="15555"/>
                </a:lnTo>
                <a:lnTo>
                  <a:pt x="22340" y="15227"/>
                </a:lnTo>
                <a:lnTo>
                  <a:pt x="23468" y="14936"/>
                </a:lnTo>
                <a:lnTo>
                  <a:pt x="24560" y="14644"/>
                </a:lnTo>
                <a:lnTo>
                  <a:pt x="25651" y="14316"/>
                </a:lnTo>
                <a:lnTo>
                  <a:pt x="26707" y="13952"/>
                </a:lnTo>
                <a:lnTo>
                  <a:pt x="27689" y="13515"/>
                </a:lnTo>
                <a:lnTo>
                  <a:pt x="28599" y="13005"/>
                </a:lnTo>
                <a:lnTo>
                  <a:pt x="29399" y="12349"/>
                </a:lnTo>
                <a:lnTo>
                  <a:pt x="30236" y="11621"/>
                </a:lnTo>
                <a:lnTo>
                  <a:pt x="30964" y="10783"/>
                </a:lnTo>
                <a:lnTo>
                  <a:pt x="31655" y="9908"/>
                </a:lnTo>
                <a:lnTo>
                  <a:pt x="32346" y="8998"/>
                </a:lnTo>
                <a:lnTo>
                  <a:pt x="33038" y="8087"/>
                </a:lnTo>
                <a:lnTo>
                  <a:pt x="33729" y="7213"/>
                </a:lnTo>
                <a:lnTo>
                  <a:pt x="34493" y="6375"/>
                </a:lnTo>
                <a:lnTo>
                  <a:pt x="35257" y="5646"/>
                </a:lnTo>
                <a:lnTo>
                  <a:pt x="36130" y="5027"/>
                </a:lnTo>
                <a:lnTo>
                  <a:pt x="37040" y="4553"/>
                </a:lnTo>
                <a:lnTo>
                  <a:pt x="38132" y="4225"/>
                </a:lnTo>
                <a:lnTo>
                  <a:pt x="39260" y="4080"/>
                </a:lnTo>
                <a:lnTo>
                  <a:pt x="40424" y="4043"/>
                </a:lnTo>
                <a:lnTo>
                  <a:pt x="41661" y="4153"/>
                </a:lnTo>
                <a:lnTo>
                  <a:pt x="42898" y="4298"/>
                </a:lnTo>
                <a:lnTo>
                  <a:pt x="44135" y="4480"/>
                </a:lnTo>
                <a:lnTo>
                  <a:pt x="45372" y="4626"/>
                </a:lnTo>
                <a:lnTo>
                  <a:pt x="46610" y="4699"/>
                </a:lnTo>
                <a:lnTo>
                  <a:pt x="47810" y="4699"/>
                </a:lnTo>
                <a:lnTo>
                  <a:pt x="48938" y="4553"/>
                </a:lnTo>
                <a:lnTo>
                  <a:pt x="50066" y="4262"/>
                </a:lnTo>
                <a:lnTo>
                  <a:pt x="51158" y="3825"/>
                </a:lnTo>
                <a:lnTo>
                  <a:pt x="52249" y="3242"/>
                </a:lnTo>
                <a:lnTo>
                  <a:pt x="53341" y="2659"/>
                </a:lnTo>
                <a:lnTo>
                  <a:pt x="54432" y="2003"/>
                </a:lnTo>
                <a:lnTo>
                  <a:pt x="55488" y="1384"/>
                </a:lnTo>
                <a:lnTo>
                  <a:pt x="56616" y="837"/>
                </a:lnTo>
                <a:lnTo>
                  <a:pt x="57707" y="400"/>
                </a:lnTo>
                <a:lnTo>
                  <a:pt x="58835" y="109"/>
                </a:lnTo>
                <a:lnTo>
                  <a:pt x="60000" y="0"/>
                </a:lnTo>
                <a:close/>
              </a:path>
            </a:pathLst>
          </a:custGeom>
          <a:solidFill>
            <a:schemeClr val="lt2"/>
          </a:solidFill>
          <a:ln>
            <a:noFill/>
          </a:ln>
        </p:spPr>
      </p:sp>
      <p:sp>
        <p:nvSpPr>
          <p:cNvPr id="15" name="Google Shape;15;p2"/>
          <p:cNvSpPr txBox="1">
            <a:spLocks noGrp="1"/>
          </p:cNvSpPr>
          <p:nvPr>
            <p:ph type="ctrTitle"/>
          </p:nvPr>
        </p:nvSpPr>
        <p:spPr>
          <a:xfrm>
            <a:off x="1078523" y="1098388"/>
            <a:ext cx="10318418" cy="4394988"/>
          </a:xfrm>
          <a:prstGeom prst="rect">
            <a:avLst/>
          </a:prstGeom>
          <a:noFill/>
          <a:ln>
            <a:noFill/>
          </a:ln>
        </p:spPr>
        <p:txBody>
          <a:bodyPr spcFirstLastPara="1" wrap="square" lIns="91425" tIns="91425" rIns="91425" bIns="91425" anchor="ctr" anchorCtr="0">
            <a:noAutofit/>
          </a:bodyPr>
          <a:lstStyle>
            <a:lvl1pPr marL="0" marR="0" lvl="0" indent="0" algn="ctr" rtl="0">
              <a:lnSpc>
                <a:spcPct val="90000"/>
              </a:lnSpc>
              <a:spcBef>
                <a:spcPts val="0"/>
              </a:spcBef>
              <a:spcAft>
                <a:spcPts val="0"/>
              </a:spcAft>
              <a:buClr>
                <a:schemeClr val="dk2"/>
              </a:buClr>
              <a:buSzPts val="1400"/>
              <a:buFont typeface="Impact"/>
              <a:buNone/>
              <a:defRPr sz="100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16" name="Google Shape;16;p2"/>
          <p:cNvSpPr txBox="1">
            <a:spLocks noGrp="1"/>
          </p:cNvSpPr>
          <p:nvPr>
            <p:ph type="subTitle" idx="1"/>
          </p:nvPr>
        </p:nvSpPr>
        <p:spPr>
          <a:xfrm>
            <a:off x="2215045" y="5979196"/>
            <a:ext cx="8045373" cy="742279"/>
          </a:xfrm>
          <a:prstGeom prst="rect">
            <a:avLst/>
          </a:prstGeom>
          <a:noFill/>
          <a:ln>
            <a:noFill/>
          </a:ln>
        </p:spPr>
        <p:txBody>
          <a:bodyPr spcFirstLastPara="1" wrap="square" lIns="91425" tIns="91425" rIns="91425" bIns="91425" anchor="t" anchorCtr="0">
            <a:noAutofit/>
          </a:bodyPr>
          <a:lstStyle>
            <a:lvl1pPr marL="0" marR="0" lvl="0" indent="0" algn="ctr" rtl="0">
              <a:lnSpc>
                <a:spcPct val="100000"/>
              </a:lnSpc>
              <a:spcBef>
                <a:spcPts val="700"/>
              </a:spcBef>
              <a:spcAft>
                <a:spcPts val="0"/>
              </a:spcAft>
              <a:buClr>
                <a:schemeClr val="dk2"/>
              </a:buClr>
              <a:buSzPts val="2000"/>
              <a:buFont typeface="Arial"/>
              <a:buNone/>
              <a:defRPr sz="2000" b="1" i="0" u="none" strike="noStrike" cap="none">
                <a:solidFill>
                  <a:schemeClr val="dk2"/>
                </a:solidFill>
                <a:latin typeface="Cabin"/>
                <a:ea typeface="Cabin"/>
                <a:cs typeface="Cabin"/>
                <a:sym typeface="Cabin"/>
              </a:defRPr>
            </a:lvl1pPr>
            <a:lvl2pPr marL="457200" marR="0" lvl="1" indent="0" algn="ctr" rtl="0">
              <a:lnSpc>
                <a:spcPct val="110000"/>
              </a:lnSpc>
              <a:spcBef>
                <a:spcPts val="700"/>
              </a:spcBef>
              <a:spcAft>
                <a:spcPts val="0"/>
              </a:spcAft>
              <a:buClr>
                <a:schemeClr val="dk2"/>
              </a:buClr>
              <a:buSzPts val="1800"/>
              <a:buFont typeface="Cabin"/>
              <a:buNone/>
              <a:defRPr sz="2000" b="0" i="0" u="none" strike="noStrike" cap="none">
                <a:solidFill>
                  <a:srgbClr val="595959"/>
                </a:solidFill>
                <a:latin typeface="Cabin"/>
                <a:ea typeface="Cabin"/>
                <a:cs typeface="Cabin"/>
                <a:sym typeface="Cabin"/>
              </a:defRPr>
            </a:lvl2pPr>
            <a:lvl3pPr marL="914400" marR="0" lvl="2" indent="0" algn="ctr" rtl="0">
              <a:lnSpc>
                <a:spcPct val="110000"/>
              </a:lnSpc>
              <a:spcBef>
                <a:spcPts val="700"/>
              </a:spcBef>
              <a:spcAft>
                <a:spcPts val="0"/>
              </a:spcAft>
              <a:buClr>
                <a:schemeClr val="dk2"/>
              </a:buClr>
              <a:buSzPts val="1600"/>
              <a:buFont typeface="Arial"/>
              <a:buNone/>
              <a:defRPr sz="1800" b="0" i="0" u="none" strike="noStrike" cap="none">
                <a:solidFill>
                  <a:srgbClr val="595959"/>
                </a:solidFill>
                <a:latin typeface="Cabin"/>
                <a:ea typeface="Cabin"/>
                <a:cs typeface="Cabin"/>
                <a:sym typeface="Cabin"/>
              </a:defRPr>
            </a:lvl3pPr>
            <a:lvl4pPr marL="1371600" marR="0" lvl="3" indent="0" algn="ctr" rtl="0">
              <a:lnSpc>
                <a:spcPct val="110000"/>
              </a:lnSpc>
              <a:spcBef>
                <a:spcPts val="700"/>
              </a:spcBef>
              <a:spcAft>
                <a:spcPts val="0"/>
              </a:spcAft>
              <a:buClr>
                <a:schemeClr val="dk2"/>
              </a:buClr>
              <a:buSzPts val="1400"/>
              <a:buFont typeface="Cabin"/>
              <a:buNone/>
              <a:defRPr sz="1600" b="0" i="0" u="none" strike="noStrike" cap="none">
                <a:solidFill>
                  <a:srgbClr val="595959"/>
                </a:solidFill>
                <a:latin typeface="Cabin"/>
                <a:ea typeface="Cabin"/>
                <a:cs typeface="Cabin"/>
                <a:sym typeface="Cabin"/>
              </a:defRPr>
            </a:lvl4pPr>
            <a:lvl5pPr marL="1828800" marR="0" lvl="4" indent="0" algn="ctr" rtl="0">
              <a:lnSpc>
                <a:spcPct val="110000"/>
              </a:lnSpc>
              <a:spcBef>
                <a:spcPts val="700"/>
              </a:spcBef>
              <a:spcAft>
                <a:spcPts val="0"/>
              </a:spcAft>
              <a:buClr>
                <a:schemeClr val="dk2"/>
              </a:buClr>
              <a:buSzPts val="1400"/>
              <a:buFont typeface="Arial"/>
              <a:buNone/>
              <a:defRPr sz="1600" b="0" i="0" u="none" strike="noStrike" cap="none">
                <a:solidFill>
                  <a:srgbClr val="595959"/>
                </a:solidFill>
                <a:latin typeface="Cabin"/>
                <a:ea typeface="Cabin"/>
                <a:cs typeface="Cabin"/>
                <a:sym typeface="Cabin"/>
              </a:defRPr>
            </a:lvl5pPr>
            <a:lvl6pPr marL="2286000" marR="0" lvl="5" indent="0" algn="ctr" rtl="0">
              <a:lnSpc>
                <a:spcPct val="110000"/>
              </a:lnSpc>
              <a:spcBef>
                <a:spcPts val="700"/>
              </a:spcBef>
              <a:spcAft>
                <a:spcPts val="0"/>
              </a:spcAft>
              <a:buClr>
                <a:schemeClr val="dk2"/>
              </a:buClr>
              <a:buSzPts val="1400"/>
              <a:buFont typeface="Cabin"/>
              <a:buNone/>
              <a:defRPr sz="1600" b="0" i="0" u="none" strike="noStrike" cap="none">
                <a:solidFill>
                  <a:srgbClr val="595959"/>
                </a:solidFill>
                <a:latin typeface="Cabin"/>
                <a:ea typeface="Cabin"/>
                <a:cs typeface="Cabin"/>
                <a:sym typeface="Cabin"/>
              </a:defRPr>
            </a:lvl6pPr>
            <a:lvl7pPr marL="2743200" marR="0" lvl="6" indent="0" algn="ctr" rtl="0">
              <a:lnSpc>
                <a:spcPct val="110000"/>
              </a:lnSpc>
              <a:spcBef>
                <a:spcPts val="700"/>
              </a:spcBef>
              <a:spcAft>
                <a:spcPts val="0"/>
              </a:spcAft>
              <a:buClr>
                <a:schemeClr val="dk2"/>
              </a:buClr>
              <a:buSzPts val="1400"/>
              <a:buFont typeface="Arial"/>
              <a:buNone/>
              <a:defRPr sz="1600" b="0" i="0" u="none" strike="noStrike" cap="none">
                <a:solidFill>
                  <a:srgbClr val="595959"/>
                </a:solidFill>
                <a:latin typeface="Cabin"/>
                <a:ea typeface="Cabin"/>
                <a:cs typeface="Cabin"/>
                <a:sym typeface="Cabin"/>
              </a:defRPr>
            </a:lvl7pPr>
            <a:lvl8pPr marL="3200400" marR="0" lvl="7" indent="0" algn="ctr" rtl="0">
              <a:lnSpc>
                <a:spcPct val="110000"/>
              </a:lnSpc>
              <a:spcBef>
                <a:spcPts val="700"/>
              </a:spcBef>
              <a:spcAft>
                <a:spcPts val="0"/>
              </a:spcAft>
              <a:buClr>
                <a:schemeClr val="dk2"/>
              </a:buClr>
              <a:buSzPts val="1400"/>
              <a:buFont typeface="Cabin"/>
              <a:buNone/>
              <a:defRPr sz="1600" b="0" i="0" u="none" strike="noStrike" cap="none">
                <a:solidFill>
                  <a:srgbClr val="595959"/>
                </a:solidFill>
                <a:latin typeface="Cabin"/>
                <a:ea typeface="Cabin"/>
                <a:cs typeface="Cabin"/>
                <a:sym typeface="Cabin"/>
              </a:defRPr>
            </a:lvl8pPr>
            <a:lvl9pPr marL="3657600" marR="0" lvl="8" indent="0" algn="ctr" rtl="0">
              <a:lnSpc>
                <a:spcPct val="110000"/>
              </a:lnSpc>
              <a:spcBef>
                <a:spcPts val="700"/>
              </a:spcBef>
              <a:spcAft>
                <a:spcPts val="0"/>
              </a:spcAft>
              <a:buClr>
                <a:schemeClr val="dk2"/>
              </a:buClr>
              <a:buSzPts val="1400"/>
              <a:buFont typeface="Arial"/>
              <a:buNone/>
              <a:defRPr sz="1600" b="0" i="0" u="none" strike="noStrike" cap="none">
                <a:solidFill>
                  <a:srgbClr val="595959"/>
                </a:solidFill>
                <a:latin typeface="Cabin"/>
                <a:ea typeface="Cabin"/>
                <a:cs typeface="Cabin"/>
                <a:sym typeface="Cabin"/>
              </a:defRPr>
            </a:lvl9pPr>
          </a:lstStyle>
          <a:p>
            <a:endParaRPr/>
          </a:p>
        </p:txBody>
      </p:sp>
      <p:sp>
        <p:nvSpPr>
          <p:cNvPr id="17" name="Google Shape;17;p2"/>
          <p:cNvSpPr txBox="1">
            <a:spLocks noGrp="1"/>
          </p:cNvSpPr>
          <p:nvPr>
            <p:ph type="dt" idx="10"/>
          </p:nvPr>
        </p:nvSpPr>
        <p:spPr>
          <a:xfrm>
            <a:off x="1078523"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895E04"/>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18" name="Google Shape;18;p2"/>
          <p:cNvSpPr txBox="1">
            <a:spLocks noGrp="1"/>
          </p:cNvSpPr>
          <p:nvPr>
            <p:ph type="ftr" idx="11"/>
          </p:nvPr>
        </p:nvSpPr>
        <p:spPr>
          <a:xfrm>
            <a:off x="4180332"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895E04"/>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19" name="Google Shape;19;p2"/>
          <p:cNvSpPr txBox="1">
            <a:spLocks noGrp="1"/>
          </p:cNvSpPr>
          <p:nvPr>
            <p:ph type="sldNum" idx="12"/>
          </p:nvPr>
        </p:nvSpPr>
        <p:spPr>
          <a:xfrm>
            <a:off x="9067218" y="6375679"/>
            <a:ext cx="2329723"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95E04"/>
                </a:solidFill>
                <a:latin typeface="Cabin"/>
                <a:ea typeface="Cabin"/>
                <a:cs typeface="Cabin"/>
                <a:sym typeface="Cabin"/>
              </a:defRPr>
            </a:lvl1pPr>
            <a:lvl2pPr marL="0" marR="0" lvl="1" indent="0" algn="r" rtl="0">
              <a:spcBef>
                <a:spcPts val="0"/>
              </a:spcBef>
              <a:buNone/>
              <a:defRPr sz="1200" b="0" i="0" u="none" strike="noStrike" cap="none">
                <a:solidFill>
                  <a:srgbClr val="895E04"/>
                </a:solidFill>
                <a:latin typeface="Cabin"/>
                <a:ea typeface="Cabin"/>
                <a:cs typeface="Cabin"/>
                <a:sym typeface="Cabin"/>
              </a:defRPr>
            </a:lvl2pPr>
            <a:lvl3pPr marL="0" marR="0" lvl="2" indent="0" algn="r" rtl="0">
              <a:spcBef>
                <a:spcPts val="0"/>
              </a:spcBef>
              <a:buNone/>
              <a:defRPr sz="1200" b="0" i="0" u="none" strike="noStrike" cap="none">
                <a:solidFill>
                  <a:srgbClr val="895E04"/>
                </a:solidFill>
                <a:latin typeface="Cabin"/>
                <a:ea typeface="Cabin"/>
                <a:cs typeface="Cabin"/>
                <a:sym typeface="Cabin"/>
              </a:defRPr>
            </a:lvl3pPr>
            <a:lvl4pPr marL="0" marR="0" lvl="3" indent="0" algn="r" rtl="0">
              <a:spcBef>
                <a:spcPts val="0"/>
              </a:spcBef>
              <a:buNone/>
              <a:defRPr sz="1200" b="0" i="0" u="none" strike="noStrike" cap="none">
                <a:solidFill>
                  <a:srgbClr val="895E04"/>
                </a:solidFill>
                <a:latin typeface="Cabin"/>
                <a:ea typeface="Cabin"/>
                <a:cs typeface="Cabin"/>
                <a:sym typeface="Cabin"/>
              </a:defRPr>
            </a:lvl4pPr>
            <a:lvl5pPr marL="0" marR="0" lvl="4" indent="0" algn="r" rtl="0">
              <a:spcBef>
                <a:spcPts val="0"/>
              </a:spcBef>
              <a:buNone/>
              <a:defRPr sz="1200" b="0" i="0" u="none" strike="noStrike" cap="none">
                <a:solidFill>
                  <a:srgbClr val="895E04"/>
                </a:solidFill>
                <a:latin typeface="Cabin"/>
                <a:ea typeface="Cabin"/>
                <a:cs typeface="Cabin"/>
                <a:sym typeface="Cabin"/>
              </a:defRPr>
            </a:lvl5pPr>
            <a:lvl6pPr marL="0" marR="0" lvl="5" indent="0" algn="r" rtl="0">
              <a:spcBef>
                <a:spcPts val="0"/>
              </a:spcBef>
              <a:buNone/>
              <a:defRPr sz="1200" b="0" i="0" u="none" strike="noStrike" cap="none">
                <a:solidFill>
                  <a:srgbClr val="895E04"/>
                </a:solidFill>
                <a:latin typeface="Cabin"/>
                <a:ea typeface="Cabin"/>
                <a:cs typeface="Cabin"/>
                <a:sym typeface="Cabin"/>
              </a:defRPr>
            </a:lvl6pPr>
            <a:lvl7pPr marL="0" marR="0" lvl="6" indent="0" algn="r" rtl="0">
              <a:spcBef>
                <a:spcPts val="0"/>
              </a:spcBef>
              <a:buNone/>
              <a:defRPr sz="1200" b="0" i="0" u="none" strike="noStrike" cap="none">
                <a:solidFill>
                  <a:srgbClr val="895E04"/>
                </a:solidFill>
                <a:latin typeface="Cabin"/>
                <a:ea typeface="Cabin"/>
                <a:cs typeface="Cabin"/>
                <a:sym typeface="Cabin"/>
              </a:defRPr>
            </a:lvl7pPr>
            <a:lvl8pPr marL="0" marR="0" lvl="7" indent="0" algn="r" rtl="0">
              <a:spcBef>
                <a:spcPts val="0"/>
              </a:spcBef>
              <a:buNone/>
              <a:defRPr sz="1200" b="0" i="0" u="none" strike="noStrike" cap="none">
                <a:solidFill>
                  <a:srgbClr val="895E04"/>
                </a:solidFill>
                <a:latin typeface="Cabin"/>
                <a:ea typeface="Cabin"/>
                <a:cs typeface="Cabin"/>
                <a:sym typeface="Cabin"/>
              </a:defRPr>
            </a:lvl8pPr>
            <a:lvl9pPr marL="0" marR="0" lvl="8" indent="0" algn="r" rtl="0">
              <a:spcBef>
                <a:spcPts val="0"/>
              </a:spcBef>
              <a:buNone/>
              <a:defRPr sz="1200" b="0" i="0" u="none" strike="noStrike" cap="none">
                <a:solidFill>
                  <a:srgbClr val="895E04"/>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
        <p:nvSpPr>
          <p:cNvPr id="20" name="Google Shape;20;p2" title="left edge border"/>
          <p:cNvSpPr/>
          <p:nvPr/>
        </p:nvSpPr>
        <p:spPr>
          <a:xfrm>
            <a:off x="0" y="0"/>
            <a:ext cx="283464" cy="68580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1251678" y="382385"/>
            <a:ext cx="10178322" cy="1492132"/>
          </a:xfrm>
          <a:prstGeom prst="rect">
            <a:avLst/>
          </a:prstGeom>
          <a:noFill/>
          <a:ln>
            <a:noFill/>
          </a:ln>
        </p:spPr>
        <p:txBody>
          <a:bodyPr spcFirstLastPara="1" wrap="square" lIns="91425" tIns="91425" rIns="91425" bIns="91425" anchor="t" anchorCtr="0">
            <a:noAutofit/>
          </a:bodyPr>
          <a:lstStyle>
            <a:lvl1pPr marL="0" marR="0" lvl="0" indent="0" algn="l" rtl="0">
              <a:lnSpc>
                <a:spcPct val="90000"/>
              </a:lnSpc>
              <a:spcBef>
                <a:spcPts val="0"/>
              </a:spcBef>
              <a:spcAft>
                <a:spcPts val="0"/>
              </a:spcAft>
              <a:buClr>
                <a:schemeClr val="dk2"/>
              </a:buClr>
              <a:buSzPts val="1400"/>
              <a:buFont typeface="Impact"/>
              <a:buNone/>
              <a:defRPr sz="51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1" name="Google Shape;81;p11"/>
          <p:cNvSpPr txBox="1">
            <a:spLocks noGrp="1"/>
          </p:cNvSpPr>
          <p:nvPr>
            <p:ph type="body" idx="1"/>
          </p:nvPr>
        </p:nvSpPr>
        <p:spPr>
          <a:xfrm rot="5400000">
            <a:off x="4544043" y="-1006365"/>
            <a:ext cx="3593591" cy="10178322"/>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82" name="Google Shape;82;p11"/>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83" name="Google Shape;83;p11"/>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84" name="Google Shape;84;p11"/>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8012185" y="2436522"/>
            <a:ext cx="5600404" cy="1492132"/>
          </a:xfrm>
          <a:prstGeom prst="rect">
            <a:avLst/>
          </a:prstGeom>
          <a:noFill/>
          <a:ln>
            <a:noFill/>
          </a:ln>
        </p:spPr>
        <p:txBody>
          <a:bodyPr spcFirstLastPara="1" wrap="square" lIns="91425" tIns="91425" rIns="91425" bIns="91425" anchor="t" anchorCtr="0">
            <a:noAutofit/>
          </a:bodyPr>
          <a:lstStyle>
            <a:lvl1pPr marL="0" marR="0" lvl="0" indent="0" algn="l" rtl="0">
              <a:lnSpc>
                <a:spcPct val="90000"/>
              </a:lnSpc>
              <a:spcBef>
                <a:spcPts val="0"/>
              </a:spcBef>
              <a:spcAft>
                <a:spcPts val="0"/>
              </a:spcAft>
              <a:buClr>
                <a:schemeClr val="dk2"/>
              </a:buClr>
              <a:buSzPts val="1400"/>
              <a:buFont typeface="Impact"/>
              <a:buNone/>
              <a:defRPr sz="51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87" name="Google Shape;87;p12"/>
          <p:cNvSpPr txBox="1">
            <a:spLocks noGrp="1"/>
          </p:cNvSpPr>
          <p:nvPr>
            <p:ph type="body" idx="1"/>
          </p:nvPr>
        </p:nvSpPr>
        <p:spPr>
          <a:xfrm rot="5400000">
            <a:off x="2653390" y="-1013705"/>
            <a:ext cx="5600405" cy="8392585"/>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88" name="Google Shape;88;p12"/>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89" name="Google Shape;89;p12"/>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90" name="Google Shape;90;p12"/>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1251678" y="382385"/>
            <a:ext cx="10178322" cy="1492132"/>
          </a:xfrm>
          <a:prstGeom prst="rect">
            <a:avLst/>
          </a:prstGeom>
          <a:noFill/>
          <a:ln>
            <a:noFill/>
          </a:ln>
        </p:spPr>
        <p:txBody>
          <a:bodyPr spcFirstLastPara="1" wrap="square" lIns="91425" tIns="91425" rIns="91425" bIns="91425" anchor="t" anchorCtr="0">
            <a:noAutofit/>
          </a:bodyPr>
          <a:lstStyle>
            <a:lvl1pPr marL="0" marR="0" lvl="0" indent="0" algn="l" rtl="0">
              <a:lnSpc>
                <a:spcPct val="90000"/>
              </a:lnSpc>
              <a:spcBef>
                <a:spcPts val="0"/>
              </a:spcBef>
              <a:spcAft>
                <a:spcPts val="0"/>
              </a:spcAft>
              <a:buClr>
                <a:schemeClr val="dk2"/>
              </a:buClr>
              <a:buSzPts val="1400"/>
              <a:buFont typeface="Impact"/>
              <a:buNone/>
              <a:defRPr sz="51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3" name="Google Shape;23;p3"/>
          <p:cNvSpPr txBox="1">
            <a:spLocks noGrp="1"/>
          </p:cNvSpPr>
          <p:nvPr>
            <p:ph type="body" idx="1"/>
          </p:nvPr>
        </p:nvSpPr>
        <p:spPr>
          <a:xfrm>
            <a:off x="1251678" y="2286001"/>
            <a:ext cx="10178322" cy="3593591"/>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24" name="Google Shape;24;p3"/>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25" name="Google Shape;25;p3"/>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26" name="Google Shape;26;p3"/>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bg>
      <p:bgPr>
        <a:solidFill>
          <a:schemeClr val="dk2"/>
        </a:solidFill>
        <a:effectLst/>
      </p:bgPr>
    </p:bg>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3242929" y="1073888"/>
            <a:ext cx="8187071" cy="4064627"/>
          </a:xfrm>
          <a:prstGeom prst="rect">
            <a:avLst/>
          </a:prstGeom>
          <a:noFill/>
          <a:ln>
            <a:noFill/>
          </a:ln>
        </p:spPr>
        <p:txBody>
          <a:bodyPr spcFirstLastPara="1" wrap="square" lIns="91425" tIns="91425" rIns="91425" bIns="91425" anchor="b" anchorCtr="0">
            <a:noAutofit/>
          </a:bodyPr>
          <a:lstStyle>
            <a:lvl1pPr marL="0" marR="0" lvl="0" indent="0" algn="l" rtl="0">
              <a:lnSpc>
                <a:spcPct val="90000"/>
              </a:lnSpc>
              <a:spcBef>
                <a:spcPts val="0"/>
              </a:spcBef>
              <a:spcAft>
                <a:spcPts val="0"/>
              </a:spcAft>
              <a:buClr>
                <a:schemeClr val="lt2"/>
              </a:buClr>
              <a:buSzPts val="1400"/>
              <a:buFont typeface="Impact"/>
              <a:buNone/>
              <a:defRPr sz="8400" b="0" i="0" u="none" strike="noStrike" cap="none">
                <a:solidFill>
                  <a:schemeClr val="lt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29" name="Google Shape;29;p4"/>
          <p:cNvSpPr txBox="1">
            <a:spLocks noGrp="1"/>
          </p:cNvSpPr>
          <p:nvPr>
            <p:ph type="body" idx="1"/>
          </p:nvPr>
        </p:nvSpPr>
        <p:spPr>
          <a:xfrm>
            <a:off x="3242930" y="5159781"/>
            <a:ext cx="7017488" cy="951135"/>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700"/>
              </a:spcBef>
              <a:spcAft>
                <a:spcPts val="0"/>
              </a:spcAft>
              <a:buClr>
                <a:schemeClr val="lt2"/>
              </a:buClr>
              <a:buSzPts val="2000"/>
              <a:buFont typeface="Arial"/>
              <a:buNone/>
              <a:defRPr sz="2000" b="1" i="0" u="none" strike="noStrike" cap="none">
                <a:solidFill>
                  <a:schemeClr val="accent1"/>
                </a:solidFill>
                <a:latin typeface="Cabin"/>
                <a:ea typeface="Cabin"/>
                <a:cs typeface="Cabin"/>
                <a:sym typeface="Cabin"/>
              </a:defRPr>
            </a:lvl1pPr>
            <a:lvl2pPr marL="914400" marR="0" lvl="1" indent="-228600" algn="l" rtl="0">
              <a:lnSpc>
                <a:spcPct val="110000"/>
              </a:lnSpc>
              <a:spcBef>
                <a:spcPts val="700"/>
              </a:spcBef>
              <a:spcAft>
                <a:spcPts val="0"/>
              </a:spcAft>
              <a:buClr>
                <a:schemeClr val="lt2"/>
              </a:buClr>
              <a:buSzPts val="1800"/>
              <a:buFont typeface="Cabin"/>
              <a:buNone/>
              <a:defRPr sz="2000" b="0" i="0" u="none" strike="noStrike" cap="none">
                <a:solidFill>
                  <a:schemeClr val="lt1"/>
                </a:solidFill>
                <a:latin typeface="Cabin"/>
                <a:ea typeface="Cabin"/>
                <a:cs typeface="Cabin"/>
                <a:sym typeface="Cabin"/>
              </a:defRPr>
            </a:lvl2pPr>
            <a:lvl3pPr marL="1371600" marR="0" lvl="2" indent="-228600" algn="l" rtl="0">
              <a:lnSpc>
                <a:spcPct val="110000"/>
              </a:lnSpc>
              <a:spcBef>
                <a:spcPts val="700"/>
              </a:spcBef>
              <a:spcAft>
                <a:spcPts val="0"/>
              </a:spcAft>
              <a:buClr>
                <a:schemeClr val="lt2"/>
              </a:buClr>
              <a:buSzPts val="1600"/>
              <a:buFont typeface="Arial"/>
              <a:buNone/>
              <a:defRPr sz="1800" b="0" i="0" u="none" strike="noStrike" cap="none">
                <a:solidFill>
                  <a:schemeClr val="lt1"/>
                </a:solidFill>
                <a:latin typeface="Cabin"/>
                <a:ea typeface="Cabin"/>
                <a:cs typeface="Cabin"/>
                <a:sym typeface="Cabin"/>
              </a:defRPr>
            </a:lvl3pPr>
            <a:lvl4pPr marL="1828800" marR="0" lvl="3" indent="-228600" algn="l" rtl="0">
              <a:lnSpc>
                <a:spcPct val="110000"/>
              </a:lnSpc>
              <a:spcBef>
                <a:spcPts val="700"/>
              </a:spcBef>
              <a:spcAft>
                <a:spcPts val="0"/>
              </a:spcAft>
              <a:buClr>
                <a:schemeClr val="lt2"/>
              </a:buClr>
              <a:buSzPts val="1400"/>
              <a:buFont typeface="Cabin"/>
              <a:buNone/>
              <a:defRPr sz="1600" b="0" i="0" u="none" strike="noStrike" cap="none">
                <a:solidFill>
                  <a:schemeClr val="lt1"/>
                </a:solidFill>
                <a:latin typeface="Cabin"/>
                <a:ea typeface="Cabin"/>
                <a:cs typeface="Cabin"/>
                <a:sym typeface="Cabin"/>
              </a:defRPr>
            </a:lvl4pPr>
            <a:lvl5pPr marL="2286000" marR="0" lvl="4" indent="-228600" algn="l" rtl="0">
              <a:lnSpc>
                <a:spcPct val="110000"/>
              </a:lnSpc>
              <a:spcBef>
                <a:spcPts val="700"/>
              </a:spcBef>
              <a:spcAft>
                <a:spcPts val="0"/>
              </a:spcAft>
              <a:buClr>
                <a:schemeClr val="lt2"/>
              </a:buClr>
              <a:buSzPts val="1400"/>
              <a:buFont typeface="Arial"/>
              <a:buNone/>
              <a:defRPr sz="1600" b="0" i="0" u="none" strike="noStrike" cap="none">
                <a:solidFill>
                  <a:schemeClr val="lt1"/>
                </a:solidFill>
                <a:latin typeface="Cabin"/>
                <a:ea typeface="Cabin"/>
                <a:cs typeface="Cabin"/>
                <a:sym typeface="Cabin"/>
              </a:defRPr>
            </a:lvl5pPr>
            <a:lvl6pPr marL="2743200" marR="0" lvl="5" indent="-228600" algn="l" rtl="0">
              <a:lnSpc>
                <a:spcPct val="110000"/>
              </a:lnSpc>
              <a:spcBef>
                <a:spcPts val="700"/>
              </a:spcBef>
              <a:spcAft>
                <a:spcPts val="0"/>
              </a:spcAft>
              <a:buClr>
                <a:schemeClr val="lt2"/>
              </a:buClr>
              <a:buSzPts val="1400"/>
              <a:buFont typeface="Cabin"/>
              <a:buNone/>
              <a:defRPr sz="1600" b="0" i="0" u="none" strike="noStrike" cap="none">
                <a:solidFill>
                  <a:schemeClr val="lt1"/>
                </a:solidFill>
                <a:latin typeface="Cabin"/>
                <a:ea typeface="Cabin"/>
                <a:cs typeface="Cabin"/>
                <a:sym typeface="Cabin"/>
              </a:defRPr>
            </a:lvl6pPr>
            <a:lvl7pPr marL="3200400" marR="0" lvl="6" indent="-228600" algn="l" rtl="0">
              <a:lnSpc>
                <a:spcPct val="110000"/>
              </a:lnSpc>
              <a:spcBef>
                <a:spcPts val="700"/>
              </a:spcBef>
              <a:spcAft>
                <a:spcPts val="0"/>
              </a:spcAft>
              <a:buClr>
                <a:schemeClr val="lt2"/>
              </a:buClr>
              <a:buSzPts val="1400"/>
              <a:buFont typeface="Arial"/>
              <a:buNone/>
              <a:defRPr sz="1600" b="0" i="0" u="none" strike="noStrike" cap="none">
                <a:solidFill>
                  <a:schemeClr val="lt1"/>
                </a:solidFill>
                <a:latin typeface="Cabin"/>
                <a:ea typeface="Cabin"/>
                <a:cs typeface="Cabin"/>
                <a:sym typeface="Cabin"/>
              </a:defRPr>
            </a:lvl7pPr>
            <a:lvl8pPr marL="3657600" marR="0" lvl="7" indent="-228600" algn="l" rtl="0">
              <a:lnSpc>
                <a:spcPct val="110000"/>
              </a:lnSpc>
              <a:spcBef>
                <a:spcPts val="700"/>
              </a:spcBef>
              <a:spcAft>
                <a:spcPts val="0"/>
              </a:spcAft>
              <a:buClr>
                <a:schemeClr val="lt2"/>
              </a:buClr>
              <a:buSzPts val="1400"/>
              <a:buFont typeface="Cabin"/>
              <a:buNone/>
              <a:defRPr sz="1600" b="0" i="0" u="none" strike="noStrike" cap="none">
                <a:solidFill>
                  <a:schemeClr val="lt1"/>
                </a:solidFill>
                <a:latin typeface="Cabin"/>
                <a:ea typeface="Cabin"/>
                <a:cs typeface="Cabin"/>
                <a:sym typeface="Cabin"/>
              </a:defRPr>
            </a:lvl8pPr>
            <a:lvl9pPr marL="4114800" marR="0" lvl="8" indent="-228600" algn="l" rtl="0">
              <a:lnSpc>
                <a:spcPct val="110000"/>
              </a:lnSpc>
              <a:spcBef>
                <a:spcPts val="700"/>
              </a:spcBef>
              <a:spcAft>
                <a:spcPts val="0"/>
              </a:spcAft>
              <a:buClr>
                <a:schemeClr val="lt2"/>
              </a:buClr>
              <a:buSzPts val="1400"/>
              <a:buFont typeface="Arial"/>
              <a:buNone/>
              <a:defRPr sz="1600" b="0" i="0" u="none" strike="noStrike" cap="none">
                <a:solidFill>
                  <a:schemeClr val="lt1"/>
                </a:solidFill>
                <a:latin typeface="Cabin"/>
                <a:ea typeface="Cabin"/>
                <a:cs typeface="Cabin"/>
                <a:sym typeface="Cabin"/>
              </a:defRPr>
            </a:lvl9pPr>
          </a:lstStyle>
          <a:p>
            <a:endParaRPr/>
          </a:p>
        </p:txBody>
      </p:sp>
      <p:sp>
        <p:nvSpPr>
          <p:cNvPr id="30" name="Google Shape;30;p4"/>
          <p:cNvSpPr txBox="1">
            <a:spLocks noGrp="1"/>
          </p:cNvSpPr>
          <p:nvPr>
            <p:ph type="dt" idx="10"/>
          </p:nvPr>
        </p:nvSpPr>
        <p:spPr>
          <a:xfrm>
            <a:off x="3236546" y="6375679"/>
            <a:ext cx="1493947"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chemeClr val="lt2"/>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9pPr>
          </a:lstStyle>
          <a:p>
            <a:endParaRPr/>
          </a:p>
        </p:txBody>
      </p:sp>
      <p:sp>
        <p:nvSpPr>
          <p:cNvPr id="31" name="Google Shape;31;p4"/>
          <p:cNvSpPr txBox="1">
            <a:spLocks noGrp="1"/>
          </p:cNvSpPr>
          <p:nvPr>
            <p:ph type="ftr" idx="11"/>
          </p:nvPr>
        </p:nvSpPr>
        <p:spPr>
          <a:xfrm>
            <a:off x="5279064"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chemeClr val="lt2"/>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lt1"/>
                </a:solidFill>
                <a:latin typeface="Cabin"/>
                <a:ea typeface="Cabin"/>
                <a:cs typeface="Cabin"/>
                <a:sym typeface="Cabin"/>
              </a:defRPr>
            </a:lvl9pPr>
          </a:lstStyle>
          <a:p>
            <a:endParaRPr/>
          </a:p>
        </p:txBody>
      </p:sp>
      <p:sp>
        <p:nvSpPr>
          <p:cNvPr id="32" name="Google Shape;32;p4"/>
          <p:cNvSpPr txBox="1">
            <a:spLocks noGrp="1"/>
          </p:cNvSpPr>
          <p:nvPr>
            <p:ph type="sldNum" idx="12"/>
          </p:nvPr>
        </p:nvSpPr>
        <p:spPr>
          <a:xfrm>
            <a:off x="9942434" y="6375679"/>
            <a:ext cx="1487566"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lt2"/>
                </a:solidFill>
                <a:latin typeface="Cabin"/>
                <a:ea typeface="Cabin"/>
                <a:cs typeface="Cabin"/>
                <a:sym typeface="Cabin"/>
              </a:defRPr>
            </a:lvl1pPr>
            <a:lvl2pPr marL="0" marR="0" lvl="1" indent="0" algn="r" rtl="0">
              <a:spcBef>
                <a:spcPts val="0"/>
              </a:spcBef>
              <a:buNone/>
              <a:defRPr sz="1200" b="0" i="0" u="none" strike="noStrike" cap="none">
                <a:solidFill>
                  <a:schemeClr val="lt2"/>
                </a:solidFill>
                <a:latin typeface="Cabin"/>
                <a:ea typeface="Cabin"/>
                <a:cs typeface="Cabin"/>
                <a:sym typeface="Cabin"/>
              </a:defRPr>
            </a:lvl2pPr>
            <a:lvl3pPr marL="0" marR="0" lvl="2" indent="0" algn="r" rtl="0">
              <a:spcBef>
                <a:spcPts val="0"/>
              </a:spcBef>
              <a:buNone/>
              <a:defRPr sz="1200" b="0" i="0" u="none" strike="noStrike" cap="none">
                <a:solidFill>
                  <a:schemeClr val="lt2"/>
                </a:solidFill>
                <a:latin typeface="Cabin"/>
                <a:ea typeface="Cabin"/>
                <a:cs typeface="Cabin"/>
                <a:sym typeface="Cabin"/>
              </a:defRPr>
            </a:lvl3pPr>
            <a:lvl4pPr marL="0" marR="0" lvl="3" indent="0" algn="r" rtl="0">
              <a:spcBef>
                <a:spcPts val="0"/>
              </a:spcBef>
              <a:buNone/>
              <a:defRPr sz="1200" b="0" i="0" u="none" strike="noStrike" cap="none">
                <a:solidFill>
                  <a:schemeClr val="lt2"/>
                </a:solidFill>
                <a:latin typeface="Cabin"/>
                <a:ea typeface="Cabin"/>
                <a:cs typeface="Cabin"/>
                <a:sym typeface="Cabin"/>
              </a:defRPr>
            </a:lvl4pPr>
            <a:lvl5pPr marL="0" marR="0" lvl="4" indent="0" algn="r" rtl="0">
              <a:spcBef>
                <a:spcPts val="0"/>
              </a:spcBef>
              <a:buNone/>
              <a:defRPr sz="1200" b="0" i="0" u="none" strike="noStrike" cap="none">
                <a:solidFill>
                  <a:schemeClr val="lt2"/>
                </a:solidFill>
                <a:latin typeface="Cabin"/>
                <a:ea typeface="Cabin"/>
                <a:cs typeface="Cabin"/>
                <a:sym typeface="Cabin"/>
              </a:defRPr>
            </a:lvl5pPr>
            <a:lvl6pPr marL="0" marR="0" lvl="5" indent="0" algn="r" rtl="0">
              <a:spcBef>
                <a:spcPts val="0"/>
              </a:spcBef>
              <a:buNone/>
              <a:defRPr sz="1200" b="0" i="0" u="none" strike="noStrike" cap="none">
                <a:solidFill>
                  <a:schemeClr val="lt2"/>
                </a:solidFill>
                <a:latin typeface="Cabin"/>
                <a:ea typeface="Cabin"/>
                <a:cs typeface="Cabin"/>
                <a:sym typeface="Cabin"/>
              </a:defRPr>
            </a:lvl6pPr>
            <a:lvl7pPr marL="0" marR="0" lvl="6" indent="0" algn="r" rtl="0">
              <a:spcBef>
                <a:spcPts val="0"/>
              </a:spcBef>
              <a:buNone/>
              <a:defRPr sz="1200" b="0" i="0" u="none" strike="noStrike" cap="none">
                <a:solidFill>
                  <a:schemeClr val="lt2"/>
                </a:solidFill>
                <a:latin typeface="Cabin"/>
                <a:ea typeface="Cabin"/>
                <a:cs typeface="Cabin"/>
                <a:sym typeface="Cabin"/>
              </a:defRPr>
            </a:lvl7pPr>
            <a:lvl8pPr marL="0" marR="0" lvl="7" indent="0" algn="r" rtl="0">
              <a:spcBef>
                <a:spcPts val="0"/>
              </a:spcBef>
              <a:buNone/>
              <a:defRPr sz="1200" b="0" i="0" u="none" strike="noStrike" cap="none">
                <a:solidFill>
                  <a:schemeClr val="lt2"/>
                </a:solidFill>
                <a:latin typeface="Cabin"/>
                <a:ea typeface="Cabin"/>
                <a:cs typeface="Cabin"/>
                <a:sym typeface="Cabin"/>
              </a:defRPr>
            </a:lvl8pPr>
            <a:lvl9pPr marL="0" marR="0" lvl="8" indent="0" algn="r" rtl="0">
              <a:spcBef>
                <a:spcPts val="0"/>
              </a:spcBef>
              <a:buNone/>
              <a:defRPr sz="1200" b="0" i="0" u="none" strike="noStrike" cap="none">
                <a:solidFill>
                  <a:schemeClr val="lt2"/>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grpSp>
        <p:nvGrpSpPr>
          <p:cNvPr id="33" name="Google Shape;33;p4" title="left scallop shape"/>
          <p:cNvGrpSpPr/>
          <p:nvPr/>
        </p:nvGrpSpPr>
        <p:grpSpPr>
          <a:xfrm>
            <a:off x="0" y="0"/>
            <a:ext cx="2814638" cy="6858000"/>
            <a:chOff x="0" y="0"/>
            <a:chExt cx="2814638" cy="6858000"/>
          </a:xfrm>
        </p:grpSpPr>
        <p:sp>
          <p:nvSpPr>
            <p:cNvPr id="34" name="Google Shape;34;p4" title="left scallop shape"/>
            <p:cNvSpPr/>
            <p:nvPr/>
          </p:nvSpPr>
          <p:spPr>
            <a:xfrm>
              <a:off x="0" y="0"/>
              <a:ext cx="2814638" cy="6858000"/>
            </a:xfrm>
            <a:custGeom>
              <a:avLst/>
              <a:gdLst/>
              <a:ahLst/>
              <a:cxnLst/>
              <a:rect l="l" t="t" r="r" b="b"/>
              <a:pathLst>
                <a:path w="120000" h="120000" extrusionOk="0">
                  <a:moveTo>
                    <a:pt x="0" y="0"/>
                  </a:moveTo>
                  <a:lnTo>
                    <a:pt x="60304" y="0"/>
                  </a:lnTo>
                  <a:lnTo>
                    <a:pt x="61319" y="1555"/>
                  </a:lnTo>
                  <a:lnTo>
                    <a:pt x="62335" y="3083"/>
                  </a:lnTo>
                  <a:lnTo>
                    <a:pt x="63485" y="4583"/>
                  </a:lnTo>
                  <a:lnTo>
                    <a:pt x="64771" y="6027"/>
                  </a:lnTo>
                  <a:lnTo>
                    <a:pt x="66328" y="7388"/>
                  </a:lnTo>
                  <a:lnTo>
                    <a:pt x="68155" y="8666"/>
                  </a:lnTo>
                  <a:lnTo>
                    <a:pt x="70118" y="9750"/>
                  </a:lnTo>
                  <a:lnTo>
                    <a:pt x="72351" y="10750"/>
                  </a:lnTo>
                  <a:lnTo>
                    <a:pt x="74788" y="11722"/>
                  </a:lnTo>
                  <a:lnTo>
                    <a:pt x="77495" y="12666"/>
                  </a:lnTo>
                  <a:lnTo>
                    <a:pt x="80203" y="13527"/>
                  </a:lnTo>
                  <a:lnTo>
                    <a:pt x="83045" y="14444"/>
                  </a:lnTo>
                  <a:lnTo>
                    <a:pt x="85956" y="15305"/>
                  </a:lnTo>
                  <a:lnTo>
                    <a:pt x="88730" y="16222"/>
                  </a:lnTo>
                  <a:lnTo>
                    <a:pt x="91505" y="17138"/>
                  </a:lnTo>
                  <a:lnTo>
                    <a:pt x="94077" y="18083"/>
                  </a:lnTo>
                  <a:lnTo>
                    <a:pt x="96446" y="19083"/>
                  </a:lnTo>
                  <a:lnTo>
                    <a:pt x="98544" y="20138"/>
                  </a:lnTo>
                  <a:lnTo>
                    <a:pt x="100439" y="21250"/>
                  </a:lnTo>
                  <a:lnTo>
                    <a:pt x="101861" y="22444"/>
                  </a:lnTo>
                  <a:lnTo>
                    <a:pt x="102944" y="23777"/>
                  </a:lnTo>
                  <a:lnTo>
                    <a:pt x="103553" y="25194"/>
                  </a:lnTo>
                  <a:lnTo>
                    <a:pt x="103824" y="26666"/>
                  </a:lnTo>
                  <a:lnTo>
                    <a:pt x="103824" y="28138"/>
                  </a:lnTo>
                  <a:lnTo>
                    <a:pt x="103553" y="29666"/>
                  </a:lnTo>
                  <a:lnTo>
                    <a:pt x="103079" y="31250"/>
                  </a:lnTo>
                  <a:lnTo>
                    <a:pt x="102538" y="32805"/>
                  </a:lnTo>
                  <a:lnTo>
                    <a:pt x="102064" y="34361"/>
                  </a:lnTo>
                  <a:lnTo>
                    <a:pt x="101590" y="35916"/>
                  </a:lnTo>
                  <a:lnTo>
                    <a:pt x="101252" y="37500"/>
                  </a:lnTo>
                  <a:lnTo>
                    <a:pt x="101116" y="39027"/>
                  </a:lnTo>
                  <a:lnTo>
                    <a:pt x="101319" y="40500"/>
                  </a:lnTo>
                  <a:lnTo>
                    <a:pt x="101793" y="41972"/>
                  </a:lnTo>
                  <a:lnTo>
                    <a:pt x="102673" y="43333"/>
                  </a:lnTo>
                  <a:lnTo>
                    <a:pt x="103891" y="44722"/>
                  </a:lnTo>
                  <a:lnTo>
                    <a:pt x="105380" y="46083"/>
                  </a:lnTo>
                  <a:lnTo>
                    <a:pt x="107140" y="47444"/>
                  </a:lnTo>
                  <a:lnTo>
                    <a:pt x="109035" y="48805"/>
                  </a:lnTo>
                  <a:lnTo>
                    <a:pt x="110998" y="50194"/>
                  </a:lnTo>
                  <a:lnTo>
                    <a:pt x="112961" y="51527"/>
                  </a:lnTo>
                  <a:lnTo>
                    <a:pt x="114788" y="52916"/>
                  </a:lnTo>
                  <a:lnTo>
                    <a:pt x="116480" y="54277"/>
                  </a:lnTo>
                  <a:lnTo>
                    <a:pt x="117901" y="55722"/>
                  </a:lnTo>
                  <a:lnTo>
                    <a:pt x="119052" y="57138"/>
                  </a:lnTo>
                  <a:lnTo>
                    <a:pt x="119729" y="58555"/>
                  </a:lnTo>
                  <a:lnTo>
                    <a:pt x="120000" y="60000"/>
                  </a:lnTo>
                  <a:lnTo>
                    <a:pt x="119729" y="61444"/>
                  </a:lnTo>
                  <a:lnTo>
                    <a:pt x="119052" y="62861"/>
                  </a:lnTo>
                  <a:lnTo>
                    <a:pt x="117901" y="64277"/>
                  </a:lnTo>
                  <a:lnTo>
                    <a:pt x="116480" y="65722"/>
                  </a:lnTo>
                  <a:lnTo>
                    <a:pt x="114788" y="67083"/>
                  </a:lnTo>
                  <a:lnTo>
                    <a:pt x="112961" y="68472"/>
                  </a:lnTo>
                  <a:lnTo>
                    <a:pt x="110998" y="69805"/>
                  </a:lnTo>
                  <a:lnTo>
                    <a:pt x="109035" y="71194"/>
                  </a:lnTo>
                  <a:lnTo>
                    <a:pt x="107140" y="72555"/>
                  </a:lnTo>
                  <a:lnTo>
                    <a:pt x="105380" y="73916"/>
                  </a:lnTo>
                  <a:lnTo>
                    <a:pt x="103891" y="75277"/>
                  </a:lnTo>
                  <a:lnTo>
                    <a:pt x="102673" y="76666"/>
                  </a:lnTo>
                  <a:lnTo>
                    <a:pt x="101793" y="78027"/>
                  </a:lnTo>
                  <a:lnTo>
                    <a:pt x="101319" y="79500"/>
                  </a:lnTo>
                  <a:lnTo>
                    <a:pt x="101116" y="80972"/>
                  </a:lnTo>
                  <a:lnTo>
                    <a:pt x="101252" y="82500"/>
                  </a:lnTo>
                  <a:lnTo>
                    <a:pt x="101590" y="84083"/>
                  </a:lnTo>
                  <a:lnTo>
                    <a:pt x="102064" y="85638"/>
                  </a:lnTo>
                  <a:lnTo>
                    <a:pt x="102538" y="87194"/>
                  </a:lnTo>
                  <a:lnTo>
                    <a:pt x="103079" y="88750"/>
                  </a:lnTo>
                  <a:lnTo>
                    <a:pt x="103553" y="90333"/>
                  </a:lnTo>
                  <a:lnTo>
                    <a:pt x="103824" y="91861"/>
                  </a:lnTo>
                  <a:lnTo>
                    <a:pt x="103824" y="93333"/>
                  </a:lnTo>
                  <a:lnTo>
                    <a:pt x="103553" y="94805"/>
                  </a:lnTo>
                  <a:lnTo>
                    <a:pt x="102944" y="96222"/>
                  </a:lnTo>
                  <a:lnTo>
                    <a:pt x="101861" y="97555"/>
                  </a:lnTo>
                  <a:lnTo>
                    <a:pt x="100439" y="98750"/>
                  </a:lnTo>
                  <a:lnTo>
                    <a:pt x="98544" y="99861"/>
                  </a:lnTo>
                  <a:lnTo>
                    <a:pt x="96446" y="100916"/>
                  </a:lnTo>
                  <a:lnTo>
                    <a:pt x="94077" y="101916"/>
                  </a:lnTo>
                  <a:lnTo>
                    <a:pt x="91505" y="102861"/>
                  </a:lnTo>
                  <a:lnTo>
                    <a:pt x="88730" y="103777"/>
                  </a:lnTo>
                  <a:lnTo>
                    <a:pt x="85956" y="104694"/>
                  </a:lnTo>
                  <a:lnTo>
                    <a:pt x="83045" y="105555"/>
                  </a:lnTo>
                  <a:lnTo>
                    <a:pt x="80203" y="106472"/>
                  </a:lnTo>
                  <a:lnTo>
                    <a:pt x="77495" y="107333"/>
                  </a:lnTo>
                  <a:lnTo>
                    <a:pt x="74788" y="108277"/>
                  </a:lnTo>
                  <a:lnTo>
                    <a:pt x="72351" y="109250"/>
                  </a:lnTo>
                  <a:lnTo>
                    <a:pt x="70118" y="110250"/>
                  </a:lnTo>
                  <a:lnTo>
                    <a:pt x="68155" y="111333"/>
                  </a:lnTo>
                  <a:lnTo>
                    <a:pt x="66328" y="112611"/>
                  </a:lnTo>
                  <a:lnTo>
                    <a:pt x="64771" y="113972"/>
                  </a:lnTo>
                  <a:lnTo>
                    <a:pt x="63485" y="115416"/>
                  </a:lnTo>
                  <a:lnTo>
                    <a:pt x="62335" y="116916"/>
                  </a:lnTo>
                  <a:lnTo>
                    <a:pt x="61319" y="118444"/>
                  </a:lnTo>
                  <a:lnTo>
                    <a:pt x="60304" y="120000"/>
                  </a:lnTo>
                  <a:lnTo>
                    <a:pt x="0" y="120000"/>
                  </a:lnTo>
                  <a:lnTo>
                    <a:pt x="0" y="0"/>
                  </a:lnTo>
                  <a:close/>
                </a:path>
              </a:pathLst>
            </a:custGeom>
            <a:solidFill>
              <a:schemeClr val="lt2"/>
            </a:solidFill>
            <a:ln>
              <a:noFill/>
            </a:ln>
          </p:spPr>
        </p:sp>
        <p:sp>
          <p:nvSpPr>
            <p:cNvPr id="35" name="Google Shape;35;p4" title="left scallop inline"/>
            <p:cNvSpPr/>
            <p:nvPr/>
          </p:nvSpPr>
          <p:spPr>
            <a:xfrm>
              <a:off x="874382" y="0"/>
              <a:ext cx="1646238" cy="6858000"/>
            </a:xfrm>
            <a:custGeom>
              <a:avLst/>
              <a:gdLst/>
              <a:ahLst/>
              <a:cxnLst/>
              <a:rect l="l" t="t" r="r" b="b"/>
              <a:pathLst>
                <a:path w="120000" h="120000" extrusionOk="0">
                  <a:moveTo>
                    <a:pt x="0" y="0"/>
                  </a:moveTo>
                  <a:lnTo>
                    <a:pt x="19787" y="0"/>
                  </a:lnTo>
                  <a:lnTo>
                    <a:pt x="21755" y="1527"/>
                  </a:lnTo>
                  <a:lnTo>
                    <a:pt x="23606" y="3055"/>
                  </a:lnTo>
                  <a:lnTo>
                    <a:pt x="25458" y="4611"/>
                  </a:lnTo>
                  <a:lnTo>
                    <a:pt x="27078" y="6194"/>
                  </a:lnTo>
                  <a:lnTo>
                    <a:pt x="29045" y="7722"/>
                  </a:lnTo>
                  <a:lnTo>
                    <a:pt x="31128" y="9194"/>
                  </a:lnTo>
                  <a:lnTo>
                    <a:pt x="33789" y="10583"/>
                  </a:lnTo>
                  <a:lnTo>
                    <a:pt x="36914" y="11861"/>
                  </a:lnTo>
                  <a:lnTo>
                    <a:pt x="40385" y="12944"/>
                  </a:lnTo>
                  <a:lnTo>
                    <a:pt x="44204" y="13972"/>
                  </a:lnTo>
                  <a:lnTo>
                    <a:pt x="48601" y="14916"/>
                  </a:lnTo>
                  <a:lnTo>
                    <a:pt x="53230" y="15861"/>
                  </a:lnTo>
                  <a:lnTo>
                    <a:pt x="58090" y="16750"/>
                  </a:lnTo>
                  <a:lnTo>
                    <a:pt x="62950" y="17638"/>
                  </a:lnTo>
                  <a:lnTo>
                    <a:pt x="67926" y="18555"/>
                  </a:lnTo>
                  <a:lnTo>
                    <a:pt x="72671" y="19444"/>
                  </a:lnTo>
                  <a:lnTo>
                    <a:pt x="77184" y="20388"/>
                  </a:lnTo>
                  <a:lnTo>
                    <a:pt x="81350" y="21416"/>
                  </a:lnTo>
                  <a:lnTo>
                    <a:pt x="85168" y="22444"/>
                  </a:lnTo>
                  <a:lnTo>
                    <a:pt x="88293" y="23555"/>
                  </a:lnTo>
                  <a:lnTo>
                    <a:pt x="90954" y="24805"/>
                  </a:lnTo>
                  <a:lnTo>
                    <a:pt x="92574" y="26027"/>
                  </a:lnTo>
                  <a:lnTo>
                    <a:pt x="93616" y="27388"/>
                  </a:lnTo>
                  <a:lnTo>
                    <a:pt x="94079" y="28722"/>
                  </a:lnTo>
                  <a:lnTo>
                    <a:pt x="93963" y="30138"/>
                  </a:lnTo>
                  <a:lnTo>
                    <a:pt x="93500" y="31555"/>
                  </a:lnTo>
                  <a:lnTo>
                    <a:pt x="92921" y="33027"/>
                  </a:lnTo>
                  <a:lnTo>
                    <a:pt x="92111" y="34500"/>
                  </a:lnTo>
                  <a:lnTo>
                    <a:pt x="91186" y="35972"/>
                  </a:lnTo>
                  <a:lnTo>
                    <a:pt x="90491" y="37444"/>
                  </a:lnTo>
                  <a:lnTo>
                    <a:pt x="90028" y="38916"/>
                  </a:lnTo>
                  <a:lnTo>
                    <a:pt x="89681" y="40333"/>
                  </a:lnTo>
                  <a:lnTo>
                    <a:pt x="90028" y="41722"/>
                  </a:lnTo>
                  <a:lnTo>
                    <a:pt x="90723" y="43083"/>
                  </a:lnTo>
                  <a:lnTo>
                    <a:pt x="92227" y="44500"/>
                  </a:lnTo>
                  <a:lnTo>
                    <a:pt x="94541" y="45888"/>
                  </a:lnTo>
                  <a:lnTo>
                    <a:pt x="97319" y="47277"/>
                  </a:lnTo>
                  <a:lnTo>
                    <a:pt x="100443" y="48666"/>
                  </a:lnTo>
                  <a:lnTo>
                    <a:pt x="103683" y="50027"/>
                  </a:lnTo>
                  <a:lnTo>
                    <a:pt x="107155" y="51416"/>
                  </a:lnTo>
                  <a:lnTo>
                    <a:pt x="110279" y="52805"/>
                  </a:lnTo>
                  <a:lnTo>
                    <a:pt x="113404" y="54222"/>
                  </a:lnTo>
                  <a:lnTo>
                    <a:pt x="116065" y="55638"/>
                  </a:lnTo>
                  <a:lnTo>
                    <a:pt x="118148" y="57055"/>
                  </a:lnTo>
                  <a:lnTo>
                    <a:pt x="119305" y="58500"/>
                  </a:lnTo>
                  <a:lnTo>
                    <a:pt x="120000" y="60000"/>
                  </a:lnTo>
                  <a:lnTo>
                    <a:pt x="119305" y="61500"/>
                  </a:lnTo>
                  <a:lnTo>
                    <a:pt x="118148" y="62944"/>
                  </a:lnTo>
                  <a:lnTo>
                    <a:pt x="116065" y="64361"/>
                  </a:lnTo>
                  <a:lnTo>
                    <a:pt x="113404" y="65777"/>
                  </a:lnTo>
                  <a:lnTo>
                    <a:pt x="110279" y="67194"/>
                  </a:lnTo>
                  <a:lnTo>
                    <a:pt x="107155" y="68583"/>
                  </a:lnTo>
                  <a:lnTo>
                    <a:pt x="103683" y="69972"/>
                  </a:lnTo>
                  <a:lnTo>
                    <a:pt x="100443" y="71333"/>
                  </a:lnTo>
                  <a:lnTo>
                    <a:pt x="97319" y="72722"/>
                  </a:lnTo>
                  <a:lnTo>
                    <a:pt x="94541" y="74111"/>
                  </a:lnTo>
                  <a:lnTo>
                    <a:pt x="92227" y="75500"/>
                  </a:lnTo>
                  <a:lnTo>
                    <a:pt x="90723" y="76916"/>
                  </a:lnTo>
                  <a:lnTo>
                    <a:pt x="90028" y="78277"/>
                  </a:lnTo>
                  <a:lnTo>
                    <a:pt x="89681" y="79666"/>
                  </a:lnTo>
                  <a:lnTo>
                    <a:pt x="90028" y="81083"/>
                  </a:lnTo>
                  <a:lnTo>
                    <a:pt x="90491" y="82555"/>
                  </a:lnTo>
                  <a:lnTo>
                    <a:pt x="91186" y="84027"/>
                  </a:lnTo>
                  <a:lnTo>
                    <a:pt x="92111" y="85500"/>
                  </a:lnTo>
                  <a:lnTo>
                    <a:pt x="92921" y="86972"/>
                  </a:lnTo>
                  <a:lnTo>
                    <a:pt x="93500" y="88444"/>
                  </a:lnTo>
                  <a:lnTo>
                    <a:pt x="93963" y="89861"/>
                  </a:lnTo>
                  <a:lnTo>
                    <a:pt x="94079" y="91277"/>
                  </a:lnTo>
                  <a:lnTo>
                    <a:pt x="93616" y="92611"/>
                  </a:lnTo>
                  <a:lnTo>
                    <a:pt x="92574" y="93972"/>
                  </a:lnTo>
                  <a:lnTo>
                    <a:pt x="90954" y="95194"/>
                  </a:lnTo>
                  <a:lnTo>
                    <a:pt x="88293" y="96444"/>
                  </a:lnTo>
                  <a:lnTo>
                    <a:pt x="85168" y="97555"/>
                  </a:lnTo>
                  <a:lnTo>
                    <a:pt x="81350" y="98583"/>
                  </a:lnTo>
                  <a:lnTo>
                    <a:pt x="77184" y="99611"/>
                  </a:lnTo>
                  <a:lnTo>
                    <a:pt x="72671" y="100555"/>
                  </a:lnTo>
                  <a:lnTo>
                    <a:pt x="67926" y="101444"/>
                  </a:lnTo>
                  <a:lnTo>
                    <a:pt x="62950" y="102361"/>
                  </a:lnTo>
                  <a:lnTo>
                    <a:pt x="58090" y="103250"/>
                  </a:lnTo>
                  <a:lnTo>
                    <a:pt x="53230" y="104138"/>
                  </a:lnTo>
                  <a:lnTo>
                    <a:pt x="48601" y="105083"/>
                  </a:lnTo>
                  <a:lnTo>
                    <a:pt x="44204" y="106027"/>
                  </a:lnTo>
                  <a:lnTo>
                    <a:pt x="40385" y="107055"/>
                  </a:lnTo>
                  <a:lnTo>
                    <a:pt x="36914" y="108138"/>
                  </a:lnTo>
                  <a:lnTo>
                    <a:pt x="33789" y="109416"/>
                  </a:lnTo>
                  <a:lnTo>
                    <a:pt x="31128" y="110805"/>
                  </a:lnTo>
                  <a:lnTo>
                    <a:pt x="29045" y="112277"/>
                  </a:lnTo>
                  <a:lnTo>
                    <a:pt x="27078" y="113805"/>
                  </a:lnTo>
                  <a:lnTo>
                    <a:pt x="25458" y="115388"/>
                  </a:lnTo>
                  <a:lnTo>
                    <a:pt x="23606" y="116944"/>
                  </a:lnTo>
                  <a:lnTo>
                    <a:pt x="21755" y="118472"/>
                  </a:lnTo>
                  <a:lnTo>
                    <a:pt x="19787" y="120000"/>
                  </a:lnTo>
                  <a:lnTo>
                    <a:pt x="0" y="120000"/>
                  </a:lnTo>
                  <a:lnTo>
                    <a:pt x="1967" y="118833"/>
                  </a:lnTo>
                  <a:lnTo>
                    <a:pt x="3818" y="117555"/>
                  </a:lnTo>
                  <a:lnTo>
                    <a:pt x="5323" y="116194"/>
                  </a:lnTo>
                  <a:lnTo>
                    <a:pt x="6943" y="114750"/>
                  </a:lnTo>
                  <a:lnTo>
                    <a:pt x="8678" y="113194"/>
                  </a:lnTo>
                  <a:lnTo>
                    <a:pt x="10414" y="111638"/>
                  </a:lnTo>
                  <a:lnTo>
                    <a:pt x="12613" y="110111"/>
                  </a:lnTo>
                  <a:lnTo>
                    <a:pt x="14927" y="108583"/>
                  </a:lnTo>
                  <a:lnTo>
                    <a:pt x="18052" y="107083"/>
                  </a:lnTo>
                  <a:lnTo>
                    <a:pt x="21523" y="105666"/>
                  </a:lnTo>
                  <a:lnTo>
                    <a:pt x="25689" y="104333"/>
                  </a:lnTo>
                  <a:lnTo>
                    <a:pt x="30202" y="103138"/>
                  </a:lnTo>
                  <a:lnTo>
                    <a:pt x="35062" y="102000"/>
                  </a:lnTo>
                  <a:lnTo>
                    <a:pt x="40270" y="100944"/>
                  </a:lnTo>
                  <a:lnTo>
                    <a:pt x="45361" y="99972"/>
                  </a:lnTo>
                  <a:lnTo>
                    <a:pt x="50684" y="99027"/>
                  </a:lnTo>
                  <a:lnTo>
                    <a:pt x="55776" y="98083"/>
                  </a:lnTo>
                  <a:lnTo>
                    <a:pt x="60520" y="97194"/>
                  </a:lnTo>
                  <a:lnTo>
                    <a:pt x="64918" y="96277"/>
                  </a:lnTo>
                  <a:lnTo>
                    <a:pt x="68736" y="95388"/>
                  </a:lnTo>
                  <a:lnTo>
                    <a:pt x="71745" y="94444"/>
                  </a:lnTo>
                  <a:lnTo>
                    <a:pt x="73828" y="93527"/>
                  </a:lnTo>
                  <a:lnTo>
                    <a:pt x="74869" y="92666"/>
                  </a:lnTo>
                  <a:lnTo>
                    <a:pt x="75448" y="91722"/>
                  </a:lnTo>
                  <a:lnTo>
                    <a:pt x="75679" y="90694"/>
                  </a:lnTo>
                  <a:lnTo>
                    <a:pt x="75332" y="89555"/>
                  </a:lnTo>
                  <a:lnTo>
                    <a:pt x="74869" y="88361"/>
                  </a:lnTo>
                  <a:lnTo>
                    <a:pt x="74291" y="87138"/>
                  </a:lnTo>
                  <a:lnTo>
                    <a:pt x="73712" y="85861"/>
                  </a:lnTo>
                  <a:lnTo>
                    <a:pt x="72439" y="83916"/>
                  </a:lnTo>
                  <a:lnTo>
                    <a:pt x="71745" y="82000"/>
                  </a:lnTo>
                  <a:lnTo>
                    <a:pt x="71282" y="80027"/>
                  </a:lnTo>
                  <a:lnTo>
                    <a:pt x="71513" y="78027"/>
                  </a:lnTo>
                  <a:lnTo>
                    <a:pt x="72671" y="76027"/>
                  </a:lnTo>
                  <a:lnTo>
                    <a:pt x="74291" y="74472"/>
                  </a:lnTo>
                  <a:lnTo>
                    <a:pt x="76489" y="72944"/>
                  </a:lnTo>
                  <a:lnTo>
                    <a:pt x="79267" y="71500"/>
                  </a:lnTo>
                  <a:lnTo>
                    <a:pt x="82275" y="70027"/>
                  </a:lnTo>
                  <a:lnTo>
                    <a:pt x="85515" y="68666"/>
                  </a:lnTo>
                  <a:lnTo>
                    <a:pt x="88756" y="67305"/>
                  </a:lnTo>
                  <a:lnTo>
                    <a:pt x="91533" y="66138"/>
                  </a:lnTo>
                  <a:lnTo>
                    <a:pt x="94079" y="65055"/>
                  </a:lnTo>
                  <a:lnTo>
                    <a:pt x="96509" y="63972"/>
                  </a:lnTo>
                  <a:lnTo>
                    <a:pt x="98476" y="62916"/>
                  </a:lnTo>
                  <a:lnTo>
                    <a:pt x="99980" y="61888"/>
                  </a:lnTo>
                  <a:lnTo>
                    <a:pt x="101022" y="60944"/>
                  </a:lnTo>
                  <a:lnTo>
                    <a:pt x="101369" y="60000"/>
                  </a:lnTo>
                  <a:lnTo>
                    <a:pt x="101022" y="59055"/>
                  </a:lnTo>
                  <a:lnTo>
                    <a:pt x="99980" y="58111"/>
                  </a:lnTo>
                  <a:lnTo>
                    <a:pt x="98476" y="57083"/>
                  </a:lnTo>
                  <a:lnTo>
                    <a:pt x="96509" y="56027"/>
                  </a:lnTo>
                  <a:lnTo>
                    <a:pt x="94079" y="54944"/>
                  </a:lnTo>
                  <a:lnTo>
                    <a:pt x="91533" y="53861"/>
                  </a:lnTo>
                  <a:lnTo>
                    <a:pt x="88756" y="52694"/>
                  </a:lnTo>
                  <a:lnTo>
                    <a:pt x="85515" y="51333"/>
                  </a:lnTo>
                  <a:lnTo>
                    <a:pt x="82275" y="49972"/>
                  </a:lnTo>
                  <a:lnTo>
                    <a:pt x="79267" y="48500"/>
                  </a:lnTo>
                  <a:lnTo>
                    <a:pt x="76489" y="47055"/>
                  </a:lnTo>
                  <a:lnTo>
                    <a:pt x="74291" y="45527"/>
                  </a:lnTo>
                  <a:lnTo>
                    <a:pt x="72671" y="43972"/>
                  </a:lnTo>
                  <a:lnTo>
                    <a:pt x="71513" y="41972"/>
                  </a:lnTo>
                  <a:lnTo>
                    <a:pt x="71282" y="39972"/>
                  </a:lnTo>
                  <a:lnTo>
                    <a:pt x="71745" y="38000"/>
                  </a:lnTo>
                  <a:lnTo>
                    <a:pt x="72439" y="36083"/>
                  </a:lnTo>
                  <a:lnTo>
                    <a:pt x="73712" y="34138"/>
                  </a:lnTo>
                  <a:lnTo>
                    <a:pt x="74291" y="32861"/>
                  </a:lnTo>
                  <a:lnTo>
                    <a:pt x="74869" y="31638"/>
                  </a:lnTo>
                  <a:lnTo>
                    <a:pt x="75332" y="30444"/>
                  </a:lnTo>
                  <a:lnTo>
                    <a:pt x="75679" y="29305"/>
                  </a:lnTo>
                  <a:lnTo>
                    <a:pt x="75448" y="28277"/>
                  </a:lnTo>
                  <a:lnTo>
                    <a:pt x="74869" y="27333"/>
                  </a:lnTo>
                  <a:lnTo>
                    <a:pt x="73828" y="26472"/>
                  </a:lnTo>
                  <a:lnTo>
                    <a:pt x="71745" y="25555"/>
                  </a:lnTo>
                  <a:lnTo>
                    <a:pt x="68736" y="24611"/>
                  </a:lnTo>
                  <a:lnTo>
                    <a:pt x="64918" y="23722"/>
                  </a:lnTo>
                  <a:lnTo>
                    <a:pt x="60520" y="22833"/>
                  </a:lnTo>
                  <a:lnTo>
                    <a:pt x="55776" y="21916"/>
                  </a:lnTo>
                  <a:lnTo>
                    <a:pt x="50684" y="20972"/>
                  </a:lnTo>
                  <a:lnTo>
                    <a:pt x="45361" y="20027"/>
                  </a:lnTo>
                  <a:lnTo>
                    <a:pt x="40270" y="19055"/>
                  </a:lnTo>
                  <a:lnTo>
                    <a:pt x="35062" y="18000"/>
                  </a:lnTo>
                  <a:lnTo>
                    <a:pt x="30202" y="16861"/>
                  </a:lnTo>
                  <a:lnTo>
                    <a:pt x="25689" y="15666"/>
                  </a:lnTo>
                  <a:lnTo>
                    <a:pt x="21523" y="14333"/>
                  </a:lnTo>
                  <a:lnTo>
                    <a:pt x="18052" y="12916"/>
                  </a:lnTo>
                  <a:lnTo>
                    <a:pt x="14927" y="11416"/>
                  </a:lnTo>
                  <a:lnTo>
                    <a:pt x="12613" y="9888"/>
                  </a:lnTo>
                  <a:lnTo>
                    <a:pt x="10414" y="8361"/>
                  </a:lnTo>
                  <a:lnTo>
                    <a:pt x="8678" y="6805"/>
                  </a:lnTo>
                  <a:lnTo>
                    <a:pt x="6943" y="5250"/>
                  </a:lnTo>
                  <a:lnTo>
                    <a:pt x="5323" y="3805"/>
                  </a:lnTo>
                  <a:lnTo>
                    <a:pt x="3818" y="2444"/>
                  </a:lnTo>
                  <a:lnTo>
                    <a:pt x="1967" y="1166"/>
                  </a:lnTo>
                  <a:lnTo>
                    <a:pt x="0" y="0"/>
                  </a:lnTo>
                  <a:lnTo>
                    <a:pt x="0" y="0"/>
                  </a:lnTo>
                  <a:close/>
                </a:path>
              </a:pathLst>
            </a:custGeom>
            <a:solidFill>
              <a:schemeClr val="accent1"/>
            </a:solidFill>
            <a:ln>
              <a:noFill/>
            </a:ln>
          </p:spPr>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
        <p:cNvGrpSpPr/>
        <p:nvPr/>
      </p:nvGrpSpPr>
      <p:grpSpPr>
        <a:xfrm>
          <a:off x="0" y="0"/>
          <a:ext cx="0" cy="0"/>
          <a:chOff x="0" y="0"/>
          <a:chExt cx="0" cy="0"/>
        </a:xfrm>
      </p:grpSpPr>
      <p:sp>
        <p:nvSpPr>
          <p:cNvPr id="37" name="Google Shape;37;p5"/>
          <p:cNvSpPr txBox="1">
            <a:spLocks noGrp="1"/>
          </p:cNvSpPr>
          <p:nvPr>
            <p:ph type="title"/>
          </p:nvPr>
        </p:nvSpPr>
        <p:spPr>
          <a:xfrm>
            <a:off x="1251678" y="382385"/>
            <a:ext cx="10178322" cy="1492132"/>
          </a:xfrm>
          <a:prstGeom prst="rect">
            <a:avLst/>
          </a:prstGeom>
          <a:noFill/>
          <a:ln>
            <a:noFill/>
          </a:ln>
        </p:spPr>
        <p:txBody>
          <a:bodyPr spcFirstLastPara="1" wrap="square" lIns="91425" tIns="91425" rIns="91425" bIns="91425" anchor="t" anchorCtr="0">
            <a:noAutofit/>
          </a:bodyPr>
          <a:lstStyle>
            <a:lvl1pPr marL="0" marR="0" lvl="0" indent="0" algn="l" rtl="0">
              <a:lnSpc>
                <a:spcPct val="90000"/>
              </a:lnSpc>
              <a:spcBef>
                <a:spcPts val="0"/>
              </a:spcBef>
              <a:spcAft>
                <a:spcPts val="0"/>
              </a:spcAft>
              <a:buClr>
                <a:schemeClr val="dk2"/>
              </a:buClr>
              <a:buSzPts val="1400"/>
              <a:buFont typeface="Impact"/>
              <a:buNone/>
              <a:defRPr sz="51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38" name="Google Shape;38;p5"/>
          <p:cNvSpPr txBox="1">
            <a:spLocks noGrp="1"/>
          </p:cNvSpPr>
          <p:nvPr>
            <p:ph type="body" idx="1"/>
          </p:nvPr>
        </p:nvSpPr>
        <p:spPr>
          <a:xfrm>
            <a:off x="1257300" y="2286000"/>
            <a:ext cx="4800600" cy="3619500"/>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39" name="Google Shape;39;p5"/>
          <p:cNvSpPr txBox="1">
            <a:spLocks noGrp="1"/>
          </p:cNvSpPr>
          <p:nvPr>
            <p:ph type="body" idx="2"/>
          </p:nvPr>
        </p:nvSpPr>
        <p:spPr>
          <a:xfrm>
            <a:off x="6647796" y="2286000"/>
            <a:ext cx="4800600" cy="3619500"/>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40" name="Google Shape;40;p5"/>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41" name="Google Shape;41;p5"/>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42" name="Google Shape;42;p5"/>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3"/>
        <p:cNvGrpSpPr/>
        <p:nvPr/>
      </p:nvGrpSpPr>
      <p:grpSpPr>
        <a:xfrm>
          <a:off x="0" y="0"/>
          <a:ext cx="0" cy="0"/>
          <a:chOff x="0" y="0"/>
          <a:chExt cx="0" cy="0"/>
        </a:xfrm>
      </p:grpSpPr>
      <p:sp>
        <p:nvSpPr>
          <p:cNvPr id="44" name="Google Shape;44;p6"/>
          <p:cNvSpPr txBox="1">
            <a:spLocks noGrp="1"/>
          </p:cNvSpPr>
          <p:nvPr>
            <p:ph type="title"/>
          </p:nvPr>
        </p:nvSpPr>
        <p:spPr>
          <a:xfrm>
            <a:off x="1252728" y="381000"/>
            <a:ext cx="10172700" cy="1493517"/>
          </a:xfrm>
          <a:prstGeom prst="rect">
            <a:avLst/>
          </a:prstGeom>
          <a:noFill/>
          <a:ln>
            <a:noFill/>
          </a:ln>
        </p:spPr>
        <p:txBody>
          <a:bodyPr spcFirstLastPara="1" wrap="square" lIns="91425" tIns="91425" rIns="91425" bIns="91425" anchor="t" anchorCtr="0">
            <a:noAutofit/>
          </a:bodyPr>
          <a:lstStyle>
            <a:lvl1pPr marL="0" marR="0" lvl="0" indent="0" algn="l" rtl="0">
              <a:lnSpc>
                <a:spcPct val="90000"/>
              </a:lnSpc>
              <a:spcBef>
                <a:spcPts val="0"/>
              </a:spcBef>
              <a:spcAft>
                <a:spcPts val="0"/>
              </a:spcAft>
              <a:buClr>
                <a:schemeClr val="dk2"/>
              </a:buClr>
              <a:buSzPts val="1400"/>
              <a:buFont typeface="Impact"/>
              <a:buNone/>
              <a:defRPr sz="51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45" name="Google Shape;45;p6"/>
          <p:cNvSpPr txBox="1">
            <a:spLocks noGrp="1"/>
          </p:cNvSpPr>
          <p:nvPr>
            <p:ph type="body" idx="1"/>
          </p:nvPr>
        </p:nvSpPr>
        <p:spPr>
          <a:xfrm>
            <a:off x="1251678" y="2199633"/>
            <a:ext cx="4800600" cy="632529"/>
          </a:xfrm>
          <a:prstGeom prst="rect">
            <a:avLst/>
          </a:prstGeom>
          <a:noFill/>
          <a:ln>
            <a:noFill/>
          </a:ln>
        </p:spPr>
        <p:txBody>
          <a:bodyPr spcFirstLastPara="1" wrap="square" lIns="91425" tIns="91425" rIns="91425" bIns="91425" anchor="b" anchorCtr="0">
            <a:noAutofit/>
          </a:bodyPr>
          <a:lstStyle>
            <a:lvl1pPr marL="457200" marR="0" lvl="0" indent="-228600" algn="l" rtl="0">
              <a:lnSpc>
                <a:spcPct val="100000"/>
              </a:lnSpc>
              <a:spcBef>
                <a:spcPts val="700"/>
              </a:spcBef>
              <a:spcAft>
                <a:spcPts val="0"/>
              </a:spcAft>
              <a:buClr>
                <a:schemeClr val="dk2"/>
              </a:buClr>
              <a:buSzPts val="2000"/>
              <a:buFont typeface="Arial"/>
              <a:buNone/>
              <a:defRPr sz="1900" b="1" i="0" u="none" strike="noStrike" cap="none">
                <a:solidFill>
                  <a:schemeClr val="dk2"/>
                </a:solidFill>
                <a:latin typeface="Cabin"/>
                <a:ea typeface="Cabin"/>
                <a:cs typeface="Cabin"/>
                <a:sym typeface="Cabin"/>
              </a:defRPr>
            </a:lvl1pPr>
            <a:lvl2pPr marL="914400" marR="0" lvl="1" indent="-228600" algn="l" rtl="0">
              <a:lnSpc>
                <a:spcPct val="110000"/>
              </a:lnSpc>
              <a:spcBef>
                <a:spcPts val="700"/>
              </a:spcBef>
              <a:spcAft>
                <a:spcPts val="0"/>
              </a:spcAft>
              <a:buClr>
                <a:schemeClr val="dk2"/>
              </a:buClr>
              <a:buSzPts val="1800"/>
              <a:buFont typeface="Cabin"/>
              <a:buNone/>
              <a:defRPr sz="1900" b="1" i="0" u="none" strike="noStrike" cap="none">
                <a:solidFill>
                  <a:srgbClr val="595959"/>
                </a:solidFill>
                <a:latin typeface="Cabin"/>
                <a:ea typeface="Cabin"/>
                <a:cs typeface="Cabin"/>
                <a:sym typeface="Cabin"/>
              </a:defRPr>
            </a:lvl2pPr>
            <a:lvl3pPr marL="1371600" marR="0" lvl="2" indent="-228600" algn="l" rtl="0">
              <a:lnSpc>
                <a:spcPct val="110000"/>
              </a:lnSpc>
              <a:spcBef>
                <a:spcPts val="700"/>
              </a:spcBef>
              <a:spcAft>
                <a:spcPts val="0"/>
              </a:spcAft>
              <a:buClr>
                <a:schemeClr val="dk2"/>
              </a:buClr>
              <a:buSzPts val="1600"/>
              <a:buFont typeface="Arial"/>
              <a:buNone/>
              <a:defRPr sz="1800" b="1" i="0" u="none" strike="noStrike" cap="none">
                <a:solidFill>
                  <a:srgbClr val="595959"/>
                </a:solidFill>
                <a:latin typeface="Cabin"/>
                <a:ea typeface="Cabin"/>
                <a:cs typeface="Cabin"/>
                <a:sym typeface="Cabin"/>
              </a:defRPr>
            </a:lvl3pPr>
            <a:lvl4pPr marL="1828800" marR="0" lvl="3" indent="-228600" algn="l" rtl="0">
              <a:lnSpc>
                <a:spcPct val="110000"/>
              </a:lnSpc>
              <a:spcBef>
                <a:spcPts val="700"/>
              </a:spcBef>
              <a:spcAft>
                <a:spcPts val="0"/>
              </a:spcAft>
              <a:buClr>
                <a:schemeClr val="dk2"/>
              </a:buClr>
              <a:buSzPts val="1400"/>
              <a:buFont typeface="Cabin"/>
              <a:buNone/>
              <a:defRPr sz="1600" b="1" i="0" u="none" strike="noStrike" cap="none">
                <a:solidFill>
                  <a:srgbClr val="595959"/>
                </a:solidFill>
                <a:latin typeface="Cabin"/>
                <a:ea typeface="Cabin"/>
                <a:cs typeface="Cabin"/>
                <a:sym typeface="Cabin"/>
              </a:defRPr>
            </a:lvl4pPr>
            <a:lvl5pPr marL="2286000" marR="0" lvl="4" indent="-228600" algn="l" rtl="0">
              <a:lnSpc>
                <a:spcPct val="110000"/>
              </a:lnSpc>
              <a:spcBef>
                <a:spcPts val="700"/>
              </a:spcBef>
              <a:spcAft>
                <a:spcPts val="0"/>
              </a:spcAft>
              <a:buClr>
                <a:schemeClr val="dk2"/>
              </a:buClr>
              <a:buSzPts val="1400"/>
              <a:buFont typeface="Arial"/>
              <a:buNone/>
              <a:defRPr sz="1600" b="1" i="0" u="none" strike="noStrike" cap="none">
                <a:solidFill>
                  <a:srgbClr val="595959"/>
                </a:solidFill>
                <a:latin typeface="Cabin"/>
                <a:ea typeface="Cabin"/>
                <a:cs typeface="Cabin"/>
                <a:sym typeface="Cabin"/>
              </a:defRPr>
            </a:lvl5pPr>
            <a:lvl6pPr marL="2743200" marR="0" lvl="5" indent="-228600" algn="l" rtl="0">
              <a:lnSpc>
                <a:spcPct val="110000"/>
              </a:lnSpc>
              <a:spcBef>
                <a:spcPts val="700"/>
              </a:spcBef>
              <a:spcAft>
                <a:spcPts val="0"/>
              </a:spcAft>
              <a:buClr>
                <a:schemeClr val="dk2"/>
              </a:buClr>
              <a:buSzPts val="1400"/>
              <a:buFont typeface="Cabin"/>
              <a:buNone/>
              <a:defRPr sz="1600" b="1" i="0" u="none" strike="noStrike" cap="none">
                <a:solidFill>
                  <a:srgbClr val="595959"/>
                </a:solidFill>
                <a:latin typeface="Cabin"/>
                <a:ea typeface="Cabin"/>
                <a:cs typeface="Cabin"/>
                <a:sym typeface="Cabin"/>
              </a:defRPr>
            </a:lvl6pPr>
            <a:lvl7pPr marL="3200400" marR="0" lvl="6" indent="-228600" algn="l" rtl="0">
              <a:lnSpc>
                <a:spcPct val="110000"/>
              </a:lnSpc>
              <a:spcBef>
                <a:spcPts val="700"/>
              </a:spcBef>
              <a:spcAft>
                <a:spcPts val="0"/>
              </a:spcAft>
              <a:buClr>
                <a:schemeClr val="dk2"/>
              </a:buClr>
              <a:buSzPts val="1400"/>
              <a:buFont typeface="Arial"/>
              <a:buNone/>
              <a:defRPr sz="1600" b="1" i="0" u="none" strike="noStrike" cap="none">
                <a:solidFill>
                  <a:srgbClr val="595959"/>
                </a:solidFill>
                <a:latin typeface="Cabin"/>
                <a:ea typeface="Cabin"/>
                <a:cs typeface="Cabin"/>
                <a:sym typeface="Cabin"/>
              </a:defRPr>
            </a:lvl7pPr>
            <a:lvl8pPr marL="3657600" marR="0" lvl="7" indent="-228600" algn="l" rtl="0">
              <a:lnSpc>
                <a:spcPct val="110000"/>
              </a:lnSpc>
              <a:spcBef>
                <a:spcPts val="700"/>
              </a:spcBef>
              <a:spcAft>
                <a:spcPts val="0"/>
              </a:spcAft>
              <a:buClr>
                <a:schemeClr val="dk2"/>
              </a:buClr>
              <a:buSzPts val="1400"/>
              <a:buFont typeface="Cabin"/>
              <a:buNone/>
              <a:defRPr sz="1600" b="1" i="0" u="none" strike="noStrike" cap="none">
                <a:solidFill>
                  <a:srgbClr val="595959"/>
                </a:solidFill>
                <a:latin typeface="Cabin"/>
                <a:ea typeface="Cabin"/>
                <a:cs typeface="Cabin"/>
                <a:sym typeface="Cabin"/>
              </a:defRPr>
            </a:lvl8pPr>
            <a:lvl9pPr marL="4114800" marR="0" lvl="8" indent="-228600" algn="l" rtl="0">
              <a:lnSpc>
                <a:spcPct val="110000"/>
              </a:lnSpc>
              <a:spcBef>
                <a:spcPts val="700"/>
              </a:spcBef>
              <a:spcAft>
                <a:spcPts val="0"/>
              </a:spcAft>
              <a:buClr>
                <a:schemeClr val="dk2"/>
              </a:buClr>
              <a:buSzPts val="1400"/>
              <a:buFont typeface="Arial"/>
              <a:buNone/>
              <a:defRPr sz="1600" b="1" i="0" u="none" strike="noStrike" cap="none">
                <a:solidFill>
                  <a:srgbClr val="595959"/>
                </a:solidFill>
                <a:latin typeface="Cabin"/>
                <a:ea typeface="Cabin"/>
                <a:cs typeface="Cabin"/>
                <a:sym typeface="Cabin"/>
              </a:defRPr>
            </a:lvl9pPr>
          </a:lstStyle>
          <a:p>
            <a:endParaRPr/>
          </a:p>
        </p:txBody>
      </p:sp>
      <p:sp>
        <p:nvSpPr>
          <p:cNvPr id="46" name="Google Shape;46;p6"/>
          <p:cNvSpPr txBox="1">
            <a:spLocks noGrp="1"/>
          </p:cNvSpPr>
          <p:nvPr>
            <p:ph type="body" idx="2"/>
          </p:nvPr>
        </p:nvSpPr>
        <p:spPr>
          <a:xfrm>
            <a:off x="1257300" y="2909102"/>
            <a:ext cx="4800600" cy="2996398"/>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47" name="Google Shape;47;p6"/>
          <p:cNvSpPr txBox="1">
            <a:spLocks noGrp="1"/>
          </p:cNvSpPr>
          <p:nvPr>
            <p:ph type="body" idx="3"/>
          </p:nvPr>
        </p:nvSpPr>
        <p:spPr>
          <a:xfrm>
            <a:off x="6633864" y="2199633"/>
            <a:ext cx="4800600" cy="632529"/>
          </a:xfrm>
          <a:prstGeom prst="rect">
            <a:avLst/>
          </a:prstGeom>
          <a:noFill/>
          <a:ln>
            <a:noFill/>
          </a:ln>
        </p:spPr>
        <p:txBody>
          <a:bodyPr spcFirstLastPara="1" wrap="square" lIns="91425" tIns="91425" rIns="91425" bIns="91425" anchor="b" anchorCtr="0">
            <a:noAutofit/>
          </a:bodyPr>
          <a:lstStyle>
            <a:lvl1pPr marL="457200" marR="0" lvl="0" indent="-228600" algn="l" rtl="0">
              <a:lnSpc>
                <a:spcPct val="100000"/>
              </a:lnSpc>
              <a:spcBef>
                <a:spcPts val="700"/>
              </a:spcBef>
              <a:spcAft>
                <a:spcPts val="0"/>
              </a:spcAft>
              <a:buClr>
                <a:schemeClr val="dk2"/>
              </a:buClr>
              <a:buSzPts val="2000"/>
              <a:buFont typeface="Arial"/>
              <a:buNone/>
              <a:defRPr sz="1900" b="1" i="0" u="none" strike="noStrike" cap="none">
                <a:solidFill>
                  <a:schemeClr val="dk2"/>
                </a:solidFill>
                <a:latin typeface="Cabin"/>
                <a:ea typeface="Cabin"/>
                <a:cs typeface="Cabin"/>
                <a:sym typeface="Cabin"/>
              </a:defRPr>
            </a:lvl1pPr>
            <a:lvl2pPr marL="914400" marR="0" lvl="1" indent="-228600" algn="l" rtl="0">
              <a:lnSpc>
                <a:spcPct val="110000"/>
              </a:lnSpc>
              <a:spcBef>
                <a:spcPts val="700"/>
              </a:spcBef>
              <a:spcAft>
                <a:spcPts val="0"/>
              </a:spcAft>
              <a:buClr>
                <a:schemeClr val="dk2"/>
              </a:buClr>
              <a:buSzPts val="1800"/>
              <a:buFont typeface="Cabin"/>
              <a:buNone/>
              <a:defRPr sz="1900" b="1" i="0" u="none" strike="noStrike" cap="none">
                <a:solidFill>
                  <a:srgbClr val="595959"/>
                </a:solidFill>
                <a:latin typeface="Cabin"/>
                <a:ea typeface="Cabin"/>
                <a:cs typeface="Cabin"/>
                <a:sym typeface="Cabin"/>
              </a:defRPr>
            </a:lvl2pPr>
            <a:lvl3pPr marL="1371600" marR="0" lvl="2" indent="-228600" algn="l" rtl="0">
              <a:lnSpc>
                <a:spcPct val="110000"/>
              </a:lnSpc>
              <a:spcBef>
                <a:spcPts val="700"/>
              </a:spcBef>
              <a:spcAft>
                <a:spcPts val="0"/>
              </a:spcAft>
              <a:buClr>
                <a:schemeClr val="dk2"/>
              </a:buClr>
              <a:buSzPts val="1600"/>
              <a:buFont typeface="Arial"/>
              <a:buNone/>
              <a:defRPr sz="1800" b="1" i="0" u="none" strike="noStrike" cap="none">
                <a:solidFill>
                  <a:srgbClr val="595959"/>
                </a:solidFill>
                <a:latin typeface="Cabin"/>
                <a:ea typeface="Cabin"/>
                <a:cs typeface="Cabin"/>
                <a:sym typeface="Cabin"/>
              </a:defRPr>
            </a:lvl3pPr>
            <a:lvl4pPr marL="1828800" marR="0" lvl="3" indent="-228600" algn="l" rtl="0">
              <a:lnSpc>
                <a:spcPct val="110000"/>
              </a:lnSpc>
              <a:spcBef>
                <a:spcPts val="700"/>
              </a:spcBef>
              <a:spcAft>
                <a:spcPts val="0"/>
              </a:spcAft>
              <a:buClr>
                <a:schemeClr val="dk2"/>
              </a:buClr>
              <a:buSzPts val="1400"/>
              <a:buFont typeface="Cabin"/>
              <a:buNone/>
              <a:defRPr sz="1600" b="1" i="0" u="none" strike="noStrike" cap="none">
                <a:solidFill>
                  <a:srgbClr val="595959"/>
                </a:solidFill>
                <a:latin typeface="Cabin"/>
                <a:ea typeface="Cabin"/>
                <a:cs typeface="Cabin"/>
                <a:sym typeface="Cabin"/>
              </a:defRPr>
            </a:lvl4pPr>
            <a:lvl5pPr marL="2286000" marR="0" lvl="4" indent="-228600" algn="l" rtl="0">
              <a:lnSpc>
                <a:spcPct val="110000"/>
              </a:lnSpc>
              <a:spcBef>
                <a:spcPts val="700"/>
              </a:spcBef>
              <a:spcAft>
                <a:spcPts val="0"/>
              </a:spcAft>
              <a:buClr>
                <a:schemeClr val="dk2"/>
              </a:buClr>
              <a:buSzPts val="1400"/>
              <a:buFont typeface="Arial"/>
              <a:buNone/>
              <a:defRPr sz="1600" b="1" i="0" u="none" strike="noStrike" cap="none">
                <a:solidFill>
                  <a:srgbClr val="595959"/>
                </a:solidFill>
                <a:latin typeface="Cabin"/>
                <a:ea typeface="Cabin"/>
                <a:cs typeface="Cabin"/>
                <a:sym typeface="Cabin"/>
              </a:defRPr>
            </a:lvl5pPr>
            <a:lvl6pPr marL="2743200" marR="0" lvl="5" indent="-228600" algn="l" rtl="0">
              <a:lnSpc>
                <a:spcPct val="110000"/>
              </a:lnSpc>
              <a:spcBef>
                <a:spcPts val="700"/>
              </a:spcBef>
              <a:spcAft>
                <a:spcPts val="0"/>
              </a:spcAft>
              <a:buClr>
                <a:schemeClr val="dk2"/>
              </a:buClr>
              <a:buSzPts val="1400"/>
              <a:buFont typeface="Cabin"/>
              <a:buNone/>
              <a:defRPr sz="1600" b="1" i="0" u="none" strike="noStrike" cap="none">
                <a:solidFill>
                  <a:srgbClr val="595959"/>
                </a:solidFill>
                <a:latin typeface="Cabin"/>
                <a:ea typeface="Cabin"/>
                <a:cs typeface="Cabin"/>
                <a:sym typeface="Cabin"/>
              </a:defRPr>
            </a:lvl6pPr>
            <a:lvl7pPr marL="3200400" marR="0" lvl="6" indent="-228600" algn="l" rtl="0">
              <a:lnSpc>
                <a:spcPct val="110000"/>
              </a:lnSpc>
              <a:spcBef>
                <a:spcPts val="700"/>
              </a:spcBef>
              <a:spcAft>
                <a:spcPts val="0"/>
              </a:spcAft>
              <a:buClr>
                <a:schemeClr val="dk2"/>
              </a:buClr>
              <a:buSzPts val="1400"/>
              <a:buFont typeface="Arial"/>
              <a:buNone/>
              <a:defRPr sz="1600" b="1" i="0" u="none" strike="noStrike" cap="none">
                <a:solidFill>
                  <a:srgbClr val="595959"/>
                </a:solidFill>
                <a:latin typeface="Cabin"/>
                <a:ea typeface="Cabin"/>
                <a:cs typeface="Cabin"/>
                <a:sym typeface="Cabin"/>
              </a:defRPr>
            </a:lvl7pPr>
            <a:lvl8pPr marL="3657600" marR="0" lvl="7" indent="-228600" algn="l" rtl="0">
              <a:lnSpc>
                <a:spcPct val="110000"/>
              </a:lnSpc>
              <a:spcBef>
                <a:spcPts val="700"/>
              </a:spcBef>
              <a:spcAft>
                <a:spcPts val="0"/>
              </a:spcAft>
              <a:buClr>
                <a:schemeClr val="dk2"/>
              </a:buClr>
              <a:buSzPts val="1400"/>
              <a:buFont typeface="Cabin"/>
              <a:buNone/>
              <a:defRPr sz="1600" b="1" i="0" u="none" strike="noStrike" cap="none">
                <a:solidFill>
                  <a:srgbClr val="595959"/>
                </a:solidFill>
                <a:latin typeface="Cabin"/>
                <a:ea typeface="Cabin"/>
                <a:cs typeface="Cabin"/>
                <a:sym typeface="Cabin"/>
              </a:defRPr>
            </a:lvl8pPr>
            <a:lvl9pPr marL="4114800" marR="0" lvl="8" indent="-228600" algn="l" rtl="0">
              <a:lnSpc>
                <a:spcPct val="110000"/>
              </a:lnSpc>
              <a:spcBef>
                <a:spcPts val="700"/>
              </a:spcBef>
              <a:spcAft>
                <a:spcPts val="0"/>
              </a:spcAft>
              <a:buClr>
                <a:schemeClr val="dk2"/>
              </a:buClr>
              <a:buSzPts val="1400"/>
              <a:buFont typeface="Arial"/>
              <a:buNone/>
              <a:defRPr sz="1600" b="1" i="0" u="none" strike="noStrike" cap="none">
                <a:solidFill>
                  <a:srgbClr val="595959"/>
                </a:solidFill>
                <a:latin typeface="Cabin"/>
                <a:ea typeface="Cabin"/>
                <a:cs typeface="Cabin"/>
                <a:sym typeface="Cabin"/>
              </a:defRPr>
            </a:lvl9pPr>
          </a:lstStyle>
          <a:p>
            <a:endParaRPr/>
          </a:p>
        </p:txBody>
      </p:sp>
      <p:sp>
        <p:nvSpPr>
          <p:cNvPr id="48" name="Google Shape;48;p6"/>
          <p:cNvSpPr txBox="1">
            <a:spLocks noGrp="1"/>
          </p:cNvSpPr>
          <p:nvPr>
            <p:ph type="body" idx="4"/>
          </p:nvPr>
        </p:nvSpPr>
        <p:spPr>
          <a:xfrm>
            <a:off x="6633864" y="2909102"/>
            <a:ext cx="4800600" cy="2996398"/>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49" name="Google Shape;49;p6"/>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50" name="Google Shape;50;p6"/>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51" name="Google Shape;51;p6"/>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2"/>
        <p:cNvGrpSpPr/>
        <p:nvPr/>
      </p:nvGrpSpPr>
      <p:grpSpPr>
        <a:xfrm>
          <a:off x="0" y="0"/>
          <a:ext cx="0" cy="0"/>
          <a:chOff x="0" y="0"/>
          <a:chExt cx="0" cy="0"/>
        </a:xfrm>
      </p:grpSpPr>
      <p:sp>
        <p:nvSpPr>
          <p:cNvPr id="53" name="Google Shape;53;p7"/>
          <p:cNvSpPr txBox="1">
            <a:spLocks noGrp="1"/>
          </p:cNvSpPr>
          <p:nvPr>
            <p:ph type="title"/>
          </p:nvPr>
        </p:nvSpPr>
        <p:spPr>
          <a:xfrm>
            <a:off x="1251678" y="382385"/>
            <a:ext cx="10178322" cy="1492132"/>
          </a:xfrm>
          <a:prstGeom prst="rect">
            <a:avLst/>
          </a:prstGeom>
          <a:noFill/>
          <a:ln>
            <a:noFill/>
          </a:ln>
        </p:spPr>
        <p:txBody>
          <a:bodyPr spcFirstLastPara="1" wrap="square" lIns="91425" tIns="91425" rIns="91425" bIns="91425" anchor="t" anchorCtr="0">
            <a:noAutofit/>
          </a:bodyPr>
          <a:lstStyle>
            <a:lvl1pPr marL="0" marR="0" lvl="0" indent="0" algn="l" rtl="0">
              <a:lnSpc>
                <a:spcPct val="90000"/>
              </a:lnSpc>
              <a:spcBef>
                <a:spcPts val="0"/>
              </a:spcBef>
              <a:spcAft>
                <a:spcPts val="0"/>
              </a:spcAft>
              <a:buClr>
                <a:schemeClr val="dk2"/>
              </a:buClr>
              <a:buSzPts val="1400"/>
              <a:buFont typeface="Impact"/>
              <a:buNone/>
              <a:defRPr sz="51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54" name="Google Shape;54;p7"/>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55" name="Google Shape;55;p7"/>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56" name="Google Shape;56;p7"/>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7"/>
        <p:cNvGrpSpPr/>
        <p:nvPr/>
      </p:nvGrpSpPr>
      <p:grpSpPr>
        <a:xfrm>
          <a:off x="0" y="0"/>
          <a:ext cx="0" cy="0"/>
          <a:chOff x="0" y="0"/>
          <a:chExt cx="0" cy="0"/>
        </a:xfrm>
      </p:grpSpPr>
      <p:sp>
        <p:nvSpPr>
          <p:cNvPr id="58" name="Google Shape;58;p8"/>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59" name="Google Shape;59;p8"/>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60" name="Google Shape;60;p8"/>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61"/>
        <p:cNvGrpSpPr/>
        <p:nvPr/>
      </p:nvGrpSpPr>
      <p:grpSpPr>
        <a:xfrm>
          <a:off x="0" y="0"/>
          <a:ext cx="0" cy="0"/>
          <a:chOff x="0" y="0"/>
          <a:chExt cx="0" cy="0"/>
        </a:xfrm>
      </p:grpSpPr>
      <p:sp>
        <p:nvSpPr>
          <p:cNvPr id="62" name="Google Shape;62;p9" title="right scallop background shape"/>
          <p:cNvSpPr/>
          <p:nvPr/>
        </p:nvSpPr>
        <p:spPr>
          <a:xfrm>
            <a:off x="7389812" y="0"/>
            <a:ext cx="4802188" cy="6858000"/>
          </a:xfrm>
          <a:custGeom>
            <a:avLst/>
            <a:gdLst/>
            <a:ahLst/>
            <a:cxnLst/>
            <a:rect l="l" t="t" r="r" b="b"/>
            <a:pathLst>
              <a:path w="120000" h="120000" extrusionOk="0">
                <a:moveTo>
                  <a:pt x="0" y="0"/>
                </a:moveTo>
                <a:lnTo>
                  <a:pt x="120000" y="0"/>
                </a:lnTo>
                <a:lnTo>
                  <a:pt x="120000" y="120000"/>
                </a:lnTo>
                <a:lnTo>
                  <a:pt x="0" y="120000"/>
                </a:lnTo>
                <a:lnTo>
                  <a:pt x="119" y="118833"/>
                </a:lnTo>
                <a:lnTo>
                  <a:pt x="317" y="117861"/>
                </a:lnTo>
                <a:lnTo>
                  <a:pt x="555" y="116944"/>
                </a:lnTo>
                <a:lnTo>
                  <a:pt x="952" y="116194"/>
                </a:lnTo>
                <a:lnTo>
                  <a:pt x="1348" y="115444"/>
                </a:lnTo>
                <a:lnTo>
                  <a:pt x="1824" y="114805"/>
                </a:lnTo>
                <a:lnTo>
                  <a:pt x="2300" y="114138"/>
                </a:lnTo>
                <a:lnTo>
                  <a:pt x="2737" y="113527"/>
                </a:lnTo>
                <a:lnTo>
                  <a:pt x="3173" y="112833"/>
                </a:lnTo>
                <a:lnTo>
                  <a:pt x="3570" y="112111"/>
                </a:lnTo>
                <a:lnTo>
                  <a:pt x="3927" y="111305"/>
                </a:lnTo>
                <a:lnTo>
                  <a:pt x="4204" y="110444"/>
                </a:lnTo>
                <a:lnTo>
                  <a:pt x="4403" y="109388"/>
                </a:lnTo>
                <a:lnTo>
                  <a:pt x="4482" y="108194"/>
                </a:lnTo>
                <a:lnTo>
                  <a:pt x="4403" y="106972"/>
                </a:lnTo>
                <a:lnTo>
                  <a:pt x="4204" y="105972"/>
                </a:lnTo>
                <a:lnTo>
                  <a:pt x="3927" y="105055"/>
                </a:lnTo>
                <a:lnTo>
                  <a:pt x="3570" y="104222"/>
                </a:lnTo>
                <a:lnTo>
                  <a:pt x="3173" y="103500"/>
                </a:lnTo>
                <a:lnTo>
                  <a:pt x="2697" y="102833"/>
                </a:lnTo>
                <a:lnTo>
                  <a:pt x="2221" y="102194"/>
                </a:lnTo>
                <a:lnTo>
                  <a:pt x="1745" y="101527"/>
                </a:lnTo>
                <a:lnTo>
                  <a:pt x="1309" y="100833"/>
                </a:lnTo>
                <a:lnTo>
                  <a:pt x="872" y="100111"/>
                </a:lnTo>
                <a:lnTo>
                  <a:pt x="515" y="99305"/>
                </a:lnTo>
                <a:lnTo>
                  <a:pt x="277" y="98388"/>
                </a:lnTo>
                <a:lnTo>
                  <a:pt x="39" y="97333"/>
                </a:lnTo>
                <a:lnTo>
                  <a:pt x="0" y="96138"/>
                </a:lnTo>
                <a:lnTo>
                  <a:pt x="39" y="94944"/>
                </a:lnTo>
                <a:lnTo>
                  <a:pt x="277" y="93888"/>
                </a:lnTo>
                <a:lnTo>
                  <a:pt x="515" y="92972"/>
                </a:lnTo>
                <a:lnTo>
                  <a:pt x="872" y="92194"/>
                </a:lnTo>
                <a:lnTo>
                  <a:pt x="1309" y="91444"/>
                </a:lnTo>
                <a:lnTo>
                  <a:pt x="1745" y="90750"/>
                </a:lnTo>
                <a:lnTo>
                  <a:pt x="2221" y="90111"/>
                </a:lnTo>
                <a:lnTo>
                  <a:pt x="2697" y="89500"/>
                </a:lnTo>
                <a:lnTo>
                  <a:pt x="3173" y="88805"/>
                </a:lnTo>
                <a:lnTo>
                  <a:pt x="3570" y="88083"/>
                </a:lnTo>
                <a:lnTo>
                  <a:pt x="3927" y="87277"/>
                </a:lnTo>
                <a:lnTo>
                  <a:pt x="4204" y="86361"/>
                </a:lnTo>
                <a:lnTo>
                  <a:pt x="4403" y="85305"/>
                </a:lnTo>
                <a:lnTo>
                  <a:pt x="4482" y="84111"/>
                </a:lnTo>
                <a:lnTo>
                  <a:pt x="4403" y="82916"/>
                </a:lnTo>
                <a:lnTo>
                  <a:pt x="4204" y="81861"/>
                </a:lnTo>
                <a:lnTo>
                  <a:pt x="3927" y="80944"/>
                </a:lnTo>
                <a:lnTo>
                  <a:pt x="3570" y="80138"/>
                </a:lnTo>
                <a:lnTo>
                  <a:pt x="3173" y="79388"/>
                </a:lnTo>
                <a:lnTo>
                  <a:pt x="2697" y="78722"/>
                </a:lnTo>
                <a:lnTo>
                  <a:pt x="1745" y="77416"/>
                </a:lnTo>
                <a:lnTo>
                  <a:pt x="1309" y="76750"/>
                </a:lnTo>
                <a:lnTo>
                  <a:pt x="872" y="76000"/>
                </a:lnTo>
                <a:lnTo>
                  <a:pt x="515" y="75194"/>
                </a:lnTo>
                <a:lnTo>
                  <a:pt x="277" y="74277"/>
                </a:lnTo>
                <a:lnTo>
                  <a:pt x="39" y="73250"/>
                </a:lnTo>
                <a:lnTo>
                  <a:pt x="0" y="72027"/>
                </a:lnTo>
                <a:lnTo>
                  <a:pt x="39" y="70833"/>
                </a:lnTo>
                <a:lnTo>
                  <a:pt x="277" y="69777"/>
                </a:lnTo>
                <a:lnTo>
                  <a:pt x="515" y="68861"/>
                </a:lnTo>
                <a:lnTo>
                  <a:pt x="872" y="68083"/>
                </a:lnTo>
                <a:lnTo>
                  <a:pt x="1309" y="67333"/>
                </a:lnTo>
                <a:lnTo>
                  <a:pt x="1745" y="66694"/>
                </a:lnTo>
                <a:lnTo>
                  <a:pt x="2697" y="65388"/>
                </a:lnTo>
                <a:lnTo>
                  <a:pt x="3173" y="64694"/>
                </a:lnTo>
                <a:lnTo>
                  <a:pt x="3570" y="63972"/>
                </a:lnTo>
                <a:lnTo>
                  <a:pt x="3927" y="63166"/>
                </a:lnTo>
                <a:lnTo>
                  <a:pt x="4204" y="62250"/>
                </a:lnTo>
                <a:lnTo>
                  <a:pt x="4403" y="61194"/>
                </a:lnTo>
                <a:lnTo>
                  <a:pt x="4482" y="59972"/>
                </a:lnTo>
                <a:lnTo>
                  <a:pt x="4403" y="58805"/>
                </a:lnTo>
                <a:lnTo>
                  <a:pt x="4204" y="57750"/>
                </a:lnTo>
                <a:lnTo>
                  <a:pt x="3927" y="56833"/>
                </a:lnTo>
                <a:lnTo>
                  <a:pt x="3570" y="56027"/>
                </a:lnTo>
                <a:lnTo>
                  <a:pt x="3173" y="55305"/>
                </a:lnTo>
                <a:lnTo>
                  <a:pt x="2697" y="54611"/>
                </a:lnTo>
                <a:lnTo>
                  <a:pt x="2221" y="53972"/>
                </a:lnTo>
                <a:lnTo>
                  <a:pt x="1745" y="53305"/>
                </a:lnTo>
                <a:lnTo>
                  <a:pt x="1309" y="52666"/>
                </a:lnTo>
                <a:lnTo>
                  <a:pt x="872" y="51916"/>
                </a:lnTo>
                <a:lnTo>
                  <a:pt x="515" y="51138"/>
                </a:lnTo>
                <a:lnTo>
                  <a:pt x="277" y="50194"/>
                </a:lnTo>
                <a:lnTo>
                  <a:pt x="39" y="49166"/>
                </a:lnTo>
                <a:lnTo>
                  <a:pt x="0" y="47972"/>
                </a:lnTo>
                <a:lnTo>
                  <a:pt x="39" y="46750"/>
                </a:lnTo>
                <a:lnTo>
                  <a:pt x="277" y="45722"/>
                </a:lnTo>
                <a:lnTo>
                  <a:pt x="515" y="44805"/>
                </a:lnTo>
                <a:lnTo>
                  <a:pt x="872" y="43972"/>
                </a:lnTo>
                <a:lnTo>
                  <a:pt x="1309" y="43250"/>
                </a:lnTo>
                <a:lnTo>
                  <a:pt x="1745" y="42583"/>
                </a:lnTo>
                <a:lnTo>
                  <a:pt x="2221" y="41916"/>
                </a:lnTo>
                <a:lnTo>
                  <a:pt x="2697" y="41277"/>
                </a:lnTo>
                <a:lnTo>
                  <a:pt x="3173" y="40583"/>
                </a:lnTo>
                <a:lnTo>
                  <a:pt x="3570" y="39861"/>
                </a:lnTo>
                <a:lnTo>
                  <a:pt x="3927" y="39055"/>
                </a:lnTo>
                <a:lnTo>
                  <a:pt x="4204" y="38138"/>
                </a:lnTo>
                <a:lnTo>
                  <a:pt x="4403" y="37083"/>
                </a:lnTo>
                <a:lnTo>
                  <a:pt x="4482" y="35888"/>
                </a:lnTo>
                <a:lnTo>
                  <a:pt x="4403" y="34694"/>
                </a:lnTo>
                <a:lnTo>
                  <a:pt x="4204" y="33638"/>
                </a:lnTo>
                <a:lnTo>
                  <a:pt x="3927" y="32722"/>
                </a:lnTo>
                <a:lnTo>
                  <a:pt x="3570" y="31916"/>
                </a:lnTo>
                <a:lnTo>
                  <a:pt x="3173" y="31194"/>
                </a:lnTo>
                <a:lnTo>
                  <a:pt x="2697" y="30500"/>
                </a:lnTo>
                <a:lnTo>
                  <a:pt x="2221" y="29888"/>
                </a:lnTo>
                <a:lnTo>
                  <a:pt x="1745" y="29250"/>
                </a:lnTo>
                <a:lnTo>
                  <a:pt x="1309" y="28555"/>
                </a:lnTo>
                <a:lnTo>
                  <a:pt x="872" y="27805"/>
                </a:lnTo>
                <a:lnTo>
                  <a:pt x="515" y="27027"/>
                </a:lnTo>
                <a:lnTo>
                  <a:pt x="277" y="26111"/>
                </a:lnTo>
                <a:lnTo>
                  <a:pt x="39" y="25055"/>
                </a:lnTo>
                <a:lnTo>
                  <a:pt x="0" y="23861"/>
                </a:lnTo>
                <a:lnTo>
                  <a:pt x="39" y="22666"/>
                </a:lnTo>
                <a:lnTo>
                  <a:pt x="277" y="21611"/>
                </a:lnTo>
                <a:lnTo>
                  <a:pt x="515" y="20694"/>
                </a:lnTo>
                <a:lnTo>
                  <a:pt x="872" y="19888"/>
                </a:lnTo>
                <a:lnTo>
                  <a:pt x="1309" y="19166"/>
                </a:lnTo>
                <a:lnTo>
                  <a:pt x="1745" y="18472"/>
                </a:lnTo>
                <a:lnTo>
                  <a:pt x="2221" y="17805"/>
                </a:lnTo>
                <a:lnTo>
                  <a:pt x="2697" y="17166"/>
                </a:lnTo>
                <a:lnTo>
                  <a:pt x="3173" y="16500"/>
                </a:lnTo>
                <a:lnTo>
                  <a:pt x="3570" y="15777"/>
                </a:lnTo>
                <a:lnTo>
                  <a:pt x="3927" y="14944"/>
                </a:lnTo>
                <a:lnTo>
                  <a:pt x="4204" y="14027"/>
                </a:lnTo>
                <a:lnTo>
                  <a:pt x="4403" y="13027"/>
                </a:lnTo>
                <a:lnTo>
                  <a:pt x="4482" y="11777"/>
                </a:lnTo>
                <a:lnTo>
                  <a:pt x="4403" y="10611"/>
                </a:lnTo>
                <a:lnTo>
                  <a:pt x="4204" y="9555"/>
                </a:lnTo>
                <a:lnTo>
                  <a:pt x="3927" y="8694"/>
                </a:lnTo>
                <a:lnTo>
                  <a:pt x="3570" y="7888"/>
                </a:lnTo>
                <a:lnTo>
                  <a:pt x="3173" y="7166"/>
                </a:lnTo>
                <a:lnTo>
                  <a:pt x="2737" y="6472"/>
                </a:lnTo>
                <a:lnTo>
                  <a:pt x="2300" y="5861"/>
                </a:lnTo>
                <a:lnTo>
                  <a:pt x="1824" y="5194"/>
                </a:lnTo>
                <a:lnTo>
                  <a:pt x="1348" y="4555"/>
                </a:lnTo>
                <a:lnTo>
                  <a:pt x="952" y="3805"/>
                </a:lnTo>
                <a:lnTo>
                  <a:pt x="555" y="3055"/>
                </a:lnTo>
                <a:lnTo>
                  <a:pt x="317" y="2138"/>
                </a:lnTo>
                <a:lnTo>
                  <a:pt x="119" y="1166"/>
                </a:lnTo>
                <a:lnTo>
                  <a:pt x="0" y="0"/>
                </a:lnTo>
                <a:close/>
              </a:path>
            </a:pathLst>
          </a:custGeom>
          <a:solidFill>
            <a:schemeClr val="dk2"/>
          </a:solidFill>
          <a:ln>
            <a:noFill/>
          </a:ln>
        </p:spPr>
      </p:sp>
      <p:sp>
        <p:nvSpPr>
          <p:cNvPr id="63" name="Google Shape;63;p9"/>
          <p:cNvSpPr txBox="1">
            <a:spLocks noGrp="1"/>
          </p:cNvSpPr>
          <p:nvPr>
            <p:ph type="title"/>
          </p:nvPr>
        </p:nvSpPr>
        <p:spPr>
          <a:xfrm>
            <a:off x="8337884" y="457199"/>
            <a:ext cx="3092115" cy="1196671"/>
          </a:xfrm>
          <a:prstGeom prst="rect">
            <a:avLst/>
          </a:prstGeom>
          <a:noFill/>
          <a:ln>
            <a:noFill/>
          </a:ln>
        </p:spPr>
        <p:txBody>
          <a:bodyPr spcFirstLastPara="1" wrap="square" lIns="91425" tIns="91425" rIns="91425" bIns="91425" anchor="b" anchorCtr="0">
            <a:noAutofit/>
          </a:bodyPr>
          <a:lstStyle>
            <a:lvl1pPr marL="0" marR="0" lvl="0" indent="0" algn="l" rtl="0">
              <a:lnSpc>
                <a:spcPct val="100000"/>
              </a:lnSpc>
              <a:spcBef>
                <a:spcPts val="0"/>
              </a:spcBef>
              <a:spcAft>
                <a:spcPts val="0"/>
              </a:spcAft>
              <a:buClr>
                <a:schemeClr val="accent1"/>
              </a:buClr>
              <a:buSzPts val="1400"/>
              <a:buFont typeface="Cabin"/>
              <a:buNone/>
              <a:defRPr sz="1900" b="1" i="0" u="none" strike="noStrike" cap="none">
                <a:solidFill>
                  <a:schemeClr val="accent1"/>
                </a:solidFill>
                <a:latin typeface="Cabin"/>
                <a:ea typeface="Cabin"/>
                <a:cs typeface="Cabin"/>
                <a:sym typeface="Cabin"/>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64" name="Google Shape;64;p9"/>
          <p:cNvSpPr txBox="1">
            <a:spLocks noGrp="1"/>
          </p:cNvSpPr>
          <p:nvPr>
            <p:ph type="body" idx="1"/>
          </p:nvPr>
        </p:nvSpPr>
        <p:spPr>
          <a:xfrm>
            <a:off x="765051" y="920377"/>
            <a:ext cx="6158418" cy="4985124"/>
          </a:xfrm>
          <a:prstGeom prst="rect">
            <a:avLst/>
          </a:prstGeom>
          <a:noFill/>
          <a:ln>
            <a:noFill/>
          </a:ln>
        </p:spPr>
        <p:txBody>
          <a:bodyPr spcFirstLastPara="1" wrap="square" lIns="91425" tIns="91425" rIns="91425" bIns="91425" anchor="t" anchorCtr="0">
            <a:noAutofit/>
          </a:bodyPr>
          <a:lstStyle>
            <a:lvl1pPr marL="457200" marR="0" lvl="0" indent="-431800" algn="l" rtl="0">
              <a:lnSpc>
                <a:spcPct val="110000"/>
              </a:lnSpc>
              <a:spcBef>
                <a:spcPts val="700"/>
              </a:spcBef>
              <a:spcAft>
                <a:spcPts val="0"/>
              </a:spcAft>
              <a:buClr>
                <a:schemeClr val="dk2"/>
              </a:buClr>
              <a:buSzPts val="3200"/>
              <a:buFont typeface="Arial"/>
              <a:buChar char="•"/>
              <a:defRPr sz="3200" b="0" i="0" u="none" strike="noStrike" cap="none">
                <a:solidFill>
                  <a:srgbClr val="595959"/>
                </a:solidFill>
                <a:latin typeface="Cabin"/>
                <a:ea typeface="Cabin"/>
                <a:cs typeface="Cabin"/>
                <a:sym typeface="Cabin"/>
              </a:defRPr>
            </a:lvl1pPr>
            <a:lvl2pPr marL="914400" marR="0" lvl="1" indent="-406400" algn="l" rtl="0">
              <a:lnSpc>
                <a:spcPct val="110000"/>
              </a:lnSpc>
              <a:spcBef>
                <a:spcPts val="700"/>
              </a:spcBef>
              <a:spcAft>
                <a:spcPts val="0"/>
              </a:spcAft>
              <a:buClr>
                <a:schemeClr val="dk2"/>
              </a:buClr>
              <a:buSzPts val="2800"/>
              <a:buFont typeface="Cabin"/>
              <a:buChar char="–"/>
              <a:defRPr sz="2800" b="0" i="0" u="none" strike="noStrike" cap="none">
                <a:solidFill>
                  <a:srgbClr val="595959"/>
                </a:solidFill>
                <a:latin typeface="Cabin"/>
                <a:ea typeface="Cabin"/>
                <a:cs typeface="Cabin"/>
                <a:sym typeface="Cabin"/>
              </a:defRPr>
            </a:lvl2pPr>
            <a:lvl3pPr marL="1371600" marR="0" lvl="2" indent="-381000" algn="l" rtl="0">
              <a:lnSpc>
                <a:spcPct val="110000"/>
              </a:lnSpc>
              <a:spcBef>
                <a:spcPts val="700"/>
              </a:spcBef>
              <a:spcAft>
                <a:spcPts val="0"/>
              </a:spcAft>
              <a:buClr>
                <a:schemeClr val="dk2"/>
              </a:buClr>
              <a:buSzPts val="2400"/>
              <a:buFont typeface="Arial"/>
              <a:buChar char="•"/>
              <a:defRPr sz="2400" b="0" i="0" u="none" strike="noStrike" cap="none">
                <a:solidFill>
                  <a:srgbClr val="595959"/>
                </a:solidFill>
                <a:latin typeface="Cabin"/>
                <a:ea typeface="Cabin"/>
                <a:cs typeface="Cabin"/>
                <a:sym typeface="Cabin"/>
              </a:defRPr>
            </a:lvl3pPr>
            <a:lvl4pPr marL="1828800" marR="0" lvl="3" indent="-355600" algn="l" rtl="0">
              <a:lnSpc>
                <a:spcPct val="110000"/>
              </a:lnSpc>
              <a:spcBef>
                <a:spcPts val="700"/>
              </a:spcBef>
              <a:spcAft>
                <a:spcPts val="0"/>
              </a:spcAft>
              <a:buClr>
                <a:schemeClr val="dk2"/>
              </a:buClr>
              <a:buSzPts val="2000"/>
              <a:buFont typeface="Cabin"/>
              <a:buChar char="–"/>
              <a:defRPr sz="2000" b="0" i="0" u="none" strike="noStrike" cap="none">
                <a:solidFill>
                  <a:srgbClr val="595959"/>
                </a:solidFill>
                <a:latin typeface="Cabin"/>
                <a:ea typeface="Cabin"/>
                <a:cs typeface="Cabin"/>
                <a:sym typeface="Cabin"/>
              </a:defRPr>
            </a:lvl4pPr>
            <a:lvl5pPr marL="2286000" marR="0" lvl="4"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5pPr>
            <a:lvl6pPr marL="2743200" marR="0" lvl="5" indent="-355600" algn="l" rtl="0">
              <a:lnSpc>
                <a:spcPct val="110000"/>
              </a:lnSpc>
              <a:spcBef>
                <a:spcPts val="700"/>
              </a:spcBef>
              <a:spcAft>
                <a:spcPts val="0"/>
              </a:spcAft>
              <a:buClr>
                <a:schemeClr val="dk2"/>
              </a:buClr>
              <a:buSzPts val="2000"/>
              <a:buFont typeface="Cabin"/>
              <a:buChar char="–"/>
              <a:defRPr sz="2000" b="0" i="0" u="none" strike="noStrike" cap="none">
                <a:solidFill>
                  <a:srgbClr val="595959"/>
                </a:solidFill>
                <a:latin typeface="Cabin"/>
                <a:ea typeface="Cabin"/>
                <a:cs typeface="Cabin"/>
                <a:sym typeface="Cabin"/>
              </a:defRPr>
            </a:lvl6pPr>
            <a:lvl7pPr marL="3200400" marR="0" lvl="6"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7pPr>
            <a:lvl8pPr marL="3657600" marR="0" lvl="7" indent="-355600" algn="l" rtl="0">
              <a:lnSpc>
                <a:spcPct val="110000"/>
              </a:lnSpc>
              <a:spcBef>
                <a:spcPts val="700"/>
              </a:spcBef>
              <a:spcAft>
                <a:spcPts val="0"/>
              </a:spcAft>
              <a:buClr>
                <a:schemeClr val="dk2"/>
              </a:buClr>
              <a:buSzPts val="2000"/>
              <a:buFont typeface="Cabin"/>
              <a:buChar char="–"/>
              <a:defRPr sz="2000" b="0" i="0" u="none" strike="noStrike" cap="none">
                <a:solidFill>
                  <a:srgbClr val="595959"/>
                </a:solidFill>
                <a:latin typeface="Cabin"/>
                <a:ea typeface="Cabin"/>
                <a:cs typeface="Cabin"/>
                <a:sym typeface="Cabin"/>
              </a:defRPr>
            </a:lvl8pPr>
            <a:lvl9pPr marL="4114800" marR="0" lvl="8"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9pPr>
          </a:lstStyle>
          <a:p>
            <a:endParaRPr/>
          </a:p>
        </p:txBody>
      </p:sp>
      <p:sp>
        <p:nvSpPr>
          <p:cNvPr id="65" name="Google Shape;65;p9"/>
          <p:cNvSpPr txBox="1">
            <a:spLocks noGrp="1"/>
          </p:cNvSpPr>
          <p:nvPr>
            <p:ph type="body" idx="2"/>
          </p:nvPr>
        </p:nvSpPr>
        <p:spPr>
          <a:xfrm>
            <a:off x="8337885" y="1741336"/>
            <a:ext cx="3092115" cy="4164164"/>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20000"/>
              </a:lnSpc>
              <a:spcBef>
                <a:spcPts val="1200"/>
              </a:spcBef>
              <a:spcAft>
                <a:spcPts val="0"/>
              </a:spcAft>
              <a:buClr>
                <a:schemeClr val="dk2"/>
              </a:buClr>
              <a:buSzPts val="2000"/>
              <a:buFont typeface="Arial"/>
              <a:buNone/>
              <a:defRPr sz="1600" b="0" i="0" u="none" strike="noStrike" cap="none">
                <a:solidFill>
                  <a:schemeClr val="lt2"/>
                </a:solidFill>
                <a:latin typeface="Cabin"/>
                <a:ea typeface="Cabin"/>
                <a:cs typeface="Cabin"/>
                <a:sym typeface="Cabin"/>
              </a:defRPr>
            </a:lvl1pPr>
            <a:lvl2pPr marL="914400" marR="0" lvl="1" indent="-228600" algn="l" rtl="0">
              <a:lnSpc>
                <a:spcPct val="110000"/>
              </a:lnSpc>
              <a:spcBef>
                <a:spcPts val="700"/>
              </a:spcBef>
              <a:spcAft>
                <a:spcPts val="0"/>
              </a:spcAft>
              <a:buClr>
                <a:schemeClr val="dk2"/>
              </a:buClr>
              <a:buSzPts val="1800"/>
              <a:buFont typeface="Cabin"/>
              <a:buNone/>
              <a:defRPr sz="1400" b="0" i="0" u="none" strike="noStrike" cap="none">
                <a:solidFill>
                  <a:srgbClr val="595959"/>
                </a:solidFill>
                <a:latin typeface="Cabin"/>
                <a:ea typeface="Cabin"/>
                <a:cs typeface="Cabin"/>
                <a:sym typeface="Cabin"/>
              </a:defRPr>
            </a:lvl2pPr>
            <a:lvl3pPr marL="1371600" marR="0" lvl="2" indent="-228600" algn="l" rtl="0">
              <a:lnSpc>
                <a:spcPct val="110000"/>
              </a:lnSpc>
              <a:spcBef>
                <a:spcPts val="700"/>
              </a:spcBef>
              <a:spcAft>
                <a:spcPts val="0"/>
              </a:spcAft>
              <a:buClr>
                <a:schemeClr val="dk2"/>
              </a:buClr>
              <a:buSzPts val="1600"/>
              <a:buFont typeface="Arial"/>
              <a:buNone/>
              <a:defRPr sz="1200" b="0" i="0" u="none" strike="noStrike" cap="none">
                <a:solidFill>
                  <a:srgbClr val="595959"/>
                </a:solidFill>
                <a:latin typeface="Cabin"/>
                <a:ea typeface="Cabin"/>
                <a:cs typeface="Cabin"/>
                <a:sym typeface="Cabin"/>
              </a:defRPr>
            </a:lvl3pPr>
            <a:lvl4pPr marL="1828800" marR="0" lvl="3" indent="-228600" algn="l" rtl="0">
              <a:lnSpc>
                <a:spcPct val="110000"/>
              </a:lnSpc>
              <a:spcBef>
                <a:spcPts val="700"/>
              </a:spcBef>
              <a:spcAft>
                <a:spcPts val="0"/>
              </a:spcAft>
              <a:buClr>
                <a:schemeClr val="dk2"/>
              </a:buClr>
              <a:buSzPts val="1400"/>
              <a:buFont typeface="Cabin"/>
              <a:buNone/>
              <a:defRPr sz="1000" b="0" i="0" u="none" strike="noStrike" cap="none">
                <a:solidFill>
                  <a:srgbClr val="595959"/>
                </a:solidFill>
                <a:latin typeface="Cabin"/>
                <a:ea typeface="Cabin"/>
                <a:cs typeface="Cabin"/>
                <a:sym typeface="Cabin"/>
              </a:defRPr>
            </a:lvl4pPr>
            <a:lvl5pPr marL="2286000" marR="0" lvl="4" indent="-228600" algn="l" rtl="0">
              <a:lnSpc>
                <a:spcPct val="110000"/>
              </a:lnSpc>
              <a:spcBef>
                <a:spcPts val="700"/>
              </a:spcBef>
              <a:spcAft>
                <a:spcPts val="0"/>
              </a:spcAft>
              <a:buClr>
                <a:schemeClr val="dk2"/>
              </a:buClr>
              <a:buSzPts val="1400"/>
              <a:buFont typeface="Arial"/>
              <a:buNone/>
              <a:defRPr sz="1000" b="0" i="0" u="none" strike="noStrike" cap="none">
                <a:solidFill>
                  <a:srgbClr val="595959"/>
                </a:solidFill>
                <a:latin typeface="Cabin"/>
                <a:ea typeface="Cabin"/>
                <a:cs typeface="Cabin"/>
                <a:sym typeface="Cabin"/>
              </a:defRPr>
            </a:lvl5pPr>
            <a:lvl6pPr marL="2743200" marR="0" lvl="5" indent="-228600" algn="l" rtl="0">
              <a:lnSpc>
                <a:spcPct val="110000"/>
              </a:lnSpc>
              <a:spcBef>
                <a:spcPts val="700"/>
              </a:spcBef>
              <a:spcAft>
                <a:spcPts val="0"/>
              </a:spcAft>
              <a:buClr>
                <a:schemeClr val="dk2"/>
              </a:buClr>
              <a:buSzPts val="1400"/>
              <a:buFont typeface="Cabin"/>
              <a:buNone/>
              <a:defRPr sz="1000" b="0" i="0" u="none" strike="noStrike" cap="none">
                <a:solidFill>
                  <a:srgbClr val="595959"/>
                </a:solidFill>
                <a:latin typeface="Cabin"/>
                <a:ea typeface="Cabin"/>
                <a:cs typeface="Cabin"/>
                <a:sym typeface="Cabin"/>
              </a:defRPr>
            </a:lvl6pPr>
            <a:lvl7pPr marL="3200400" marR="0" lvl="6" indent="-228600" algn="l" rtl="0">
              <a:lnSpc>
                <a:spcPct val="110000"/>
              </a:lnSpc>
              <a:spcBef>
                <a:spcPts val="700"/>
              </a:spcBef>
              <a:spcAft>
                <a:spcPts val="0"/>
              </a:spcAft>
              <a:buClr>
                <a:schemeClr val="dk2"/>
              </a:buClr>
              <a:buSzPts val="1400"/>
              <a:buFont typeface="Arial"/>
              <a:buNone/>
              <a:defRPr sz="1000" b="0" i="0" u="none" strike="noStrike" cap="none">
                <a:solidFill>
                  <a:srgbClr val="595959"/>
                </a:solidFill>
                <a:latin typeface="Cabin"/>
                <a:ea typeface="Cabin"/>
                <a:cs typeface="Cabin"/>
                <a:sym typeface="Cabin"/>
              </a:defRPr>
            </a:lvl7pPr>
            <a:lvl8pPr marL="3657600" marR="0" lvl="7" indent="-228600" algn="l" rtl="0">
              <a:lnSpc>
                <a:spcPct val="110000"/>
              </a:lnSpc>
              <a:spcBef>
                <a:spcPts val="700"/>
              </a:spcBef>
              <a:spcAft>
                <a:spcPts val="0"/>
              </a:spcAft>
              <a:buClr>
                <a:schemeClr val="dk2"/>
              </a:buClr>
              <a:buSzPts val="1400"/>
              <a:buFont typeface="Cabin"/>
              <a:buNone/>
              <a:defRPr sz="1000" b="0" i="0" u="none" strike="noStrike" cap="none">
                <a:solidFill>
                  <a:srgbClr val="595959"/>
                </a:solidFill>
                <a:latin typeface="Cabin"/>
                <a:ea typeface="Cabin"/>
                <a:cs typeface="Cabin"/>
                <a:sym typeface="Cabin"/>
              </a:defRPr>
            </a:lvl8pPr>
            <a:lvl9pPr marL="4114800" marR="0" lvl="8" indent="-228600" algn="l" rtl="0">
              <a:lnSpc>
                <a:spcPct val="110000"/>
              </a:lnSpc>
              <a:spcBef>
                <a:spcPts val="700"/>
              </a:spcBef>
              <a:spcAft>
                <a:spcPts val="0"/>
              </a:spcAft>
              <a:buClr>
                <a:schemeClr val="dk2"/>
              </a:buClr>
              <a:buSzPts val="1400"/>
              <a:buFont typeface="Arial"/>
              <a:buNone/>
              <a:defRPr sz="1000" b="0" i="0" u="none" strike="noStrike" cap="none">
                <a:solidFill>
                  <a:srgbClr val="595959"/>
                </a:solidFill>
                <a:latin typeface="Cabin"/>
                <a:ea typeface="Cabin"/>
                <a:cs typeface="Cabin"/>
                <a:sym typeface="Cabin"/>
              </a:defRPr>
            </a:lvl9pPr>
          </a:lstStyle>
          <a:p>
            <a:endParaRPr/>
          </a:p>
        </p:txBody>
      </p:sp>
      <p:sp>
        <p:nvSpPr>
          <p:cNvPr id="66" name="Google Shape;66;p9"/>
          <p:cNvSpPr txBox="1">
            <a:spLocks noGrp="1"/>
          </p:cNvSpPr>
          <p:nvPr>
            <p:ph type="dt" idx="10"/>
          </p:nvPr>
        </p:nvSpPr>
        <p:spPr>
          <a:xfrm>
            <a:off x="765051" y="6375679"/>
            <a:ext cx="1233355"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67" name="Google Shape;67;p9"/>
          <p:cNvSpPr txBox="1">
            <a:spLocks noGrp="1"/>
          </p:cNvSpPr>
          <p:nvPr>
            <p:ph type="ftr" idx="11"/>
          </p:nvPr>
        </p:nvSpPr>
        <p:spPr>
          <a:xfrm>
            <a:off x="2103620" y="6375679"/>
            <a:ext cx="3482179"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68" name="Google Shape;68;p9"/>
          <p:cNvSpPr txBox="1">
            <a:spLocks noGrp="1"/>
          </p:cNvSpPr>
          <p:nvPr>
            <p:ph type="sldNum" idx="12"/>
          </p:nvPr>
        </p:nvSpPr>
        <p:spPr>
          <a:xfrm>
            <a:off x="5691014" y="6375679"/>
            <a:ext cx="1232456"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
        <p:nvSpPr>
          <p:cNvPr id="69" name="Google Shape;69;p9" title="left edge border"/>
          <p:cNvSpPr/>
          <p:nvPr/>
        </p:nvSpPr>
        <p:spPr>
          <a:xfrm>
            <a:off x="0" y="0"/>
            <a:ext cx="283464"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Picture with Caption" type="picTx">
  <p:cSld name="PICTURE_WITH_CAPTION_TEXT">
    <p:spTree>
      <p:nvGrpSpPr>
        <p:cNvPr id="1" name="Shape 70"/>
        <p:cNvGrpSpPr/>
        <p:nvPr/>
      </p:nvGrpSpPr>
      <p:grpSpPr>
        <a:xfrm>
          <a:off x="0" y="0"/>
          <a:ext cx="0" cy="0"/>
          <a:chOff x="0" y="0"/>
          <a:chExt cx="0" cy="0"/>
        </a:xfrm>
      </p:grpSpPr>
      <p:sp>
        <p:nvSpPr>
          <p:cNvPr id="71" name="Google Shape;71;p10"/>
          <p:cNvSpPr>
            <a:spLocks noGrp="1"/>
          </p:cNvSpPr>
          <p:nvPr>
            <p:ph type="pic" idx="2"/>
          </p:nvPr>
        </p:nvSpPr>
        <p:spPr>
          <a:xfrm>
            <a:off x="283464" y="0"/>
            <a:ext cx="7355585" cy="6857999"/>
          </a:xfrm>
          <a:prstGeom prst="rect">
            <a:avLst/>
          </a:prstGeom>
          <a:noFill/>
          <a:ln>
            <a:noFill/>
          </a:ln>
        </p:spPr>
        <p:txBody>
          <a:bodyPr spcFirstLastPara="1" wrap="square" lIns="91425" tIns="91425" rIns="91425" bIns="91425" anchor="t" anchorCtr="0">
            <a:noAutofit/>
          </a:bodyPr>
          <a:lstStyle>
            <a:lvl1pPr marL="0" marR="0" lvl="0" indent="0" algn="l" rtl="0">
              <a:lnSpc>
                <a:spcPct val="110000"/>
              </a:lnSpc>
              <a:spcBef>
                <a:spcPts val="700"/>
              </a:spcBef>
              <a:spcAft>
                <a:spcPts val="0"/>
              </a:spcAft>
              <a:buClr>
                <a:schemeClr val="dk2"/>
              </a:buClr>
              <a:buSzPts val="1400"/>
              <a:buFont typeface="Arial"/>
              <a:buNone/>
              <a:defRPr sz="3200" b="0" i="0" u="none" strike="noStrike" cap="none">
                <a:solidFill>
                  <a:srgbClr val="595959"/>
                </a:solidFill>
                <a:latin typeface="Cabin"/>
                <a:ea typeface="Cabin"/>
                <a:cs typeface="Cabin"/>
                <a:sym typeface="Cabin"/>
              </a:defRPr>
            </a:lvl1pPr>
            <a:lvl2pPr marL="457200" marR="0" lvl="1" indent="0" algn="l" rtl="0">
              <a:lnSpc>
                <a:spcPct val="110000"/>
              </a:lnSpc>
              <a:spcBef>
                <a:spcPts val="700"/>
              </a:spcBef>
              <a:spcAft>
                <a:spcPts val="0"/>
              </a:spcAft>
              <a:buClr>
                <a:schemeClr val="dk2"/>
              </a:buClr>
              <a:buSzPts val="1400"/>
              <a:buFont typeface="Cabin"/>
              <a:buNone/>
              <a:defRPr sz="2800" b="0" i="0" u="none" strike="noStrike" cap="none">
                <a:solidFill>
                  <a:srgbClr val="595959"/>
                </a:solidFill>
                <a:latin typeface="Cabin"/>
                <a:ea typeface="Cabin"/>
                <a:cs typeface="Cabin"/>
                <a:sym typeface="Cabin"/>
              </a:defRPr>
            </a:lvl2pPr>
            <a:lvl3pPr marL="914400" marR="0" lvl="2" indent="0" algn="l" rtl="0">
              <a:lnSpc>
                <a:spcPct val="110000"/>
              </a:lnSpc>
              <a:spcBef>
                <a:spcPts val="700"/>
              </a:spcBef>
              <a:spcAft>
                <a:spcPts val="0"/>
              </a:spcAft>
              <a:buClr>
                <a:schemeClr val="dk2"/>
              </a:buClr>
              <a:buSzPts val="1400"/>
              <a:buFont typeface="Arial"/>
              <a:buNone/>
              <a:defRPr sz="2400" b="0" i="0" u="none" strike="noStrike" cap="none">
                <a:solidFill>
                  <a:srgbClr val="595959"/>
                </a:solidFill>
                <a:latin typeface="Cabin"/>
                <a:ea typeface="Cabin"/>
                <a:cs typeface="Cabin"/>
                <a:sym typeface="Cabin"/>
              </a:defRPr>
            </a:lvl3pPr>
            <a:lvl4pPr marL="1371600" marR="0" lvl="3" indent="0" algn="l" rtl="0">
              <a:lnSpc>
                <a:spcPct val="110000"/>
              </a:lnSpc>
              <a:spcBef>
                <a:spcPts val="700"/>
              </a:spcBef>
              <a:spcAft>
                <a:spcPts val="0"/>
              </a:spcAft>
              <a:buClr>
                <a:schemeClr val="dk2"/>
              </a:buClr>
              <a:buSzPts val="1400"/>
              <a:buFont typeface="Cabin"/>
              <a:buNone/>
              <a:defRPr sz="2000" b="0" i="0" u="none" strike="noStrike" cap="none">
                <a:solidFill>
                  <a:srgbClr val="595959"/>
                </a:solidFill>
                <a:latin typeface="Cabin"/>
                <a:ea typeface="Cabin"/>
                <a:cs typeface="Cabin"/>
                <a:sym typeface="Cabin"/>
              </a:defRPr>
            </a:lvl4pPr>
            <a:lvl5pPr marL="1828800" marR="0" lvl="4" indent="0" algn="l" rtl="0">
              <a:lnSpc>
                <a:spcPct val="110000"/>
              </a:lnSpc>
              <a:spcBef>
                <a:spcPts val="700"/>
              </a:spcBef>
              <a:spcAft>
                <a:spcPts val="0"/>
              </a:spcAft>
              <a:buClr>
                <a:schemeClr val="dk2"/>
              </a:buClr>
              <a:buSzPts val="1400"/>
              <a:buFont typeface="Arial"/>
              <a:buNone/>
              <a:defRPr sz="2000" b="0" i="0" u="none" strike="noStrike" cap="none">
                <a:solidFill>
                  <a:srgbClr val="595959"/>
                </a:solidFill>
                <a:latin typeface="Cabin"/>
                <a:ea typeface="Cabin"/>
                <a:cs typeface="Cabin"/>
                <a:sym typeface="Cabin"/>
              </a:defRPr>
            </a:lvl5pPr>
            <a:lvl6pPr marL="2286000" marR="0" lvl="5" indent="0" algn="l" rtl="0">
              <a:lnSpc>
                <a:spcPct val="110000"/>
              </a:lnSpc>
              <a:spcBef>
                <a:spcPts val="700"/>
              </a:spcBef>
              <a:spcAft>
                <a:spcPts val="0"/>
              </a:spcAft>
              <a:buClr>
                <a:schemeClr val="dk2"/>
              </a:buClr>
              <a:buSzPts val="1400"/>
              <a:buFont typeface="Cabin"/>
              <a:buNone/>
              <a:defRPr sz="2000" b="0" i="0" u="none" strike="noStrike" cap="none">
                <a:solidFill>
                  <a:srgbClr val="595959"/>
                </a:solidFill>
                <a:latin typeface="Cabin"/>
                <a:ea typeface="Cabin"/>
                <a:cs typeface="Cabin"/>
                <a:sym typeface="Cabin"/>
              </a:defRPr>
            </a:lvl6pPr>
            <a:lvl7pPr marL="2743200" marR="0" lvl="6" indent="0" algn="l" rtl="0">
              <a:lnSpc>
                <a:spcPct val="110000"/>
              </a:lnSpc>
              <a:spcBef>
                <a:spcPts val="700"/>
              </a:spcBef>
              <a:spcAft>
                <a:spcPts val="0"/>
              </a:spcAft>
              <a:buClr>
                <a:schemeClr val="dk2"/>
              </a:buClr>
              <a:buSzPts val="1400"/>
              <a:buFont typeface="Arial"/>
              <a:buNone/>
              <a:defRPr sz="2000" b="0" i="0" u="none" strike="noStrike" cap="none">
                <a:solidFill>
                  <a:srgbClr val="595959"/>
                </a:solidFill>
                <a:latin typeface="Cabin"/>
                <a:ea typeface="Cabin"/>
                <a:cs typeface="Cabin"/>
                <a:sym typeface="Cabin"/>
              </a:defRPr>
            </a:lvl7pPr>
            <a:lvl8pPr marL="3200400" marR="0" lvl="7" indent="0" algn="l" rtl="0">
              <a:lnSpc>
                <a:spcPct val="110000"/>
              </a:lnSpc>
              <a:spcBef>
                <a:spcPts val="700"/>
              </a:spcBef>
              <a:spcAft>
                <a:spcPts val="0"/>
              </a:spcAft>
              <a:buClr>
                <a:schemeClr val="dk2"/>
              </a:buClr>
              <a:buSzPts val="1400"/>
              <a:buFont typeface="Cabin"/>
              <a:buNone/>
              <a:defRPr sz="2000" b="0" i="0" u="none" strike="noStrike" cap="none">
                <a:solidFill>
                  <a:srgbClr val="595959"/>
                </a:solidFill>
                <a:latin typeface="Cabin"/>
                <a:ea typeface="Cabin"/>
                <a:cs typeface="Cabin"/>
                <a:sym typeface="Cabin"/>
              </a:defRPr>
            </a:lvl8pPr>
            <a:lvl9pPr marL="3657600" marR="0" lvl="8" indent="0" algn="l" rtl="0">
              <a:lnSpc>
                <a:spcPct val="110000"/>
              </a:lnSpc>
              <a:spcBef>
                <a:spcPts val="700"/>
              </a:spcBef>
              <a:spcAft>
                <a:spcPts val="0"/>
              </a:spcAft>
              <a:buClr>
                <a:schemeClr val="dk2"/>
              </a:buClr>
              <a:buSzPts val="1400"/>
              <a:buFont typeface="Arial"/>
              <a:buNone/>
              <a:defRPr sz="2000" b="0" i="0" u="none" strike="noStrike" cap="none">
                <a:solidFill>
                  <a:srgbClr val="595959"/>
                </a:solidFill>
                <a:latin typeface="Cabin"/>
                <a:ea typeface="Cabin"/>
                <a:cs typeface="Cabin"/>
                <a:sym typeface="Cabin"/>
              </a:defRPr>
            </a:lvl9pPr>
          </a:lstStyle>
          <a:p>
            <a:endParaRPr/>
          </a:p>
        </p:txBody>
      </p:sp>
      <p:sp>
        <p:nvSpPr>
          <p:cNvPr id="72" name="Google Shape;72;p10" title="right scallop background shape"/>
          <p:cNvSpPr/>
          <p:nvPr/>
        </p:nvSpPr>
        <p:spPr>
          <a:xfrm>
            <a:off x="7389812" y="0"/>
            <a:ext cx="4802188" cy="6858000"/>
          </a:xfrm>
          <a:custGeom>
            <a:avLst/>
            <a:gdLst/>
            <a:ahLst/>
            <a:cxnLst/>
            <a:rect l="l" t="t" r="r" b="b"/>
            <a:pathLst>
              <a:path w="120000" h="120000" extrusionOk="0">
                <a:moveTo>
                  <a:pt x="0" y="0"/>
                </a:moveTo>
                <a:lnTo>
                  <a:pt x="120000" y="0"/>
                </a:lnTo>
                <a:lnTo>
                  <a:pt x="120000" y="120000"/>
                </a:lnTo>
                <a:lnTo>
                  <a:pt x="0" y="120000"/>
                </a:lnTo>
                <a:lnTo>
                  <a:pt x="119" y="118833"/>
                </a:lnTo>
                <a:lnTo>
                  <a:pt x="317" y="117861"/>
                </a:lnTo>
                <a:lnTo>
                  <a:pt x="555" y="116944"/>
                </a:lnTo>
                <a:lnTo>
                  <a:pt x="952" y="116194"/>
                </a:lnTo>
                <a:lnTo>
                  <a:pt x="1348" y="115444"/>
                </a:lnTo>
                <a:lnTo>
                  <a:pt x="1824" y="114805"/>
                </a:lnTo>
                <a:lnTo>
                  <a:pt x="2300" y="114138"/>
                </a:lnTo>
                <a:lnTo>
                  <a:pt x="2737" y="113527"/>
                </a:lnTo>
                <a:lnTo>
                  <a:pt x="3173" y="112833"/>
                </a:lnTo>
                <a:lnTo>
                  <a:pt x="3570" y="112111"/>
                </a:lnTo>
                <a:lnTo>
                  <a:pt x="3927" y="111305"/>
                </a:lnTo>
                <a:lnTo>
                  <a:pt x="4204" y="110444"/>
                </a:lnTo>
                <a:lnTo>
                  <a:pt x="4403" y="109388"/>
                </a:lnTo>
                <a:lnTo>
                  <a:pt x="4482" y="108194"/>
                </a:lnTo>
                <a:lnTo>
                  <a:pt x="4403" y="106972"/>
                </a:lnTo>
                <a:lnTo>
                  <a:pt x="4204" y="105972"/>
                </a:lnTo>
                <a:lnTo>
                  <a:pt x="3927" y="105055"/>
                </a:lnTo>
                <a:lnTo>
                  <a:pt x="3570" y="104222"/>
                </a:lnTo>
                <a:lnTo>
                  <a:pt x="3173" y="103500"/>
                </a:lnTo>
                <a:lnTo>
                  <a:pt x="2697" y="102833"/>
                </a:lnTo>
                <a:lnTo>
                  <a:pt x="2221" y="102194"/>
                </a:lnTo>
                <a:lnTo>
                  <a:pt x="1745" y="101527"/>
                </a:lnTo>
                <a:lnTo>
                  <a:pt x="1309" y="100833"/>
                </a:lnTo>
                <a:lnTo>
                  <a:pt x="872" y="100111"/>
                </a:lnTo>
                <a:lnTo>
                  <a:pt x="515" y="99305"/>
                </a:lnTo>
                <a:lnTo>
                  <a:pt x="277" y="98388"/>
                </a:lnTo>
                <a:lnTo>
                  <a:pt x="39" y="97333"/>
                </a:lnTo>
                <a:lnTo>
                  <a:pt x="0" y="96138"/>
                </a:lnTo>
                <a:lnTo>
                  <a:pt x="39" y="94944"/>
                </a:lnTo>
                <a:lnTo>
                  <a:pt x="277" y="93888"/>
                </a:lnTo>
                <a:lnTo>
                  <a:pt x="515" y="92972"/>
                </a:lnTo>
                <a:lnTo>
                  <a:pt x="872" y="92194"/>
                </a:lnTo>
                <a:lnTo>
                  <a:pt x="1309" y="91444"/>
                </a:lnTo>
                <a:lnTo>
                  <a:pt x="1745" y="90750"/>
                </a:lnTo>
                <a:lnTo>
                  <a:pt x="2221" y="90111"/>
                </a:lnTo>
                <a:lnTo>
                  <a:pt x="2697" y="89500"/>
                </a:lnTo>
                <a:lnTo>
                  <a:pt x="3173" y="88805"/>
                </a:lnTo>
                <a:lnTo>
                  <a:pt x="3570" y="88083"/>
                </a:lnTo>
                <a:lnTo>
                  <a:pt x="3927" y="87277"/>
                </a:lnTo>
                <a:lnTo>
                  <a:pt x="4204" y="86361"/>
                </a:lnTo>
                <a:lnTo>
                  <a:pt x="4403" y="85305"/>
                </a:lnTo>
                <a:lnTo>
                  <a:pt x="4482" y="84111"/>
                </a:lnTo>
                <a:lnTo>
                  <a:pt x="4403" y="82916"/>
                </a:lnTo>
                <a:lnTo>
                  <a:pt x="4204" y="81861"/>
                </a:lnTo>
                <a:lnTo>
                  <a:pt x="3927" y="80944"/>
                </a:lnTo>
                <a:lnTo>
                  <a:pt x="3570" y="80138"/>
                </a:lnTo>
                <a:lnTo>
                  <a:pt x="3173" y="79388"/>
                </a:lnTo>
                <a:lnTo>
                  <a:pt x="2697" y="78722"/>
                </a:lnTo>
                <a:lnTo>
                  <a:pt x="1745" y="77416"/>
                </a:lnTo>
                <a:lnTo>
                  <a:pt x="1309" y="76750"/>
                </a:lnTo>
                <a:lnTo>
                  <a:pt x="872" y="76000"/>
                </a:lnTo>
                <a:lnTo>
                  <a:pt x="515" y="75194"/>
                </a:lnTo>
                <a:lnTo>
                  <a:pt x="277" y="74277"/>
                </a:lnTo>
                <a:lnTo>
                  <a:pt x="39" y="73250"/>
                </a:lnTo>
                <a:lnTo>
                  <a:pt x="0" y="72027"/>
                </a:lnTo>
                <a:lnTo>
                  <a:pt x="39" y="70833"/>
                </a:lnTo>
                <a:lnTo>
                  <a:pt x="277" y="69777"/>
                </a:lnTo>
                <a:lnTo>
                  <a:pt x="515" y="68861"/>
                </a:lnTo>
                <a:lnTo>
                  <a:pt x="872" y="68083"/>
                </a:lnTo>
                <a:lnTo>
                  <a:pt x="1309" y="67333"/>
                </a:lnTo>
                <a:lnTo>
                  <a:pt x="1745" y="66694"/>
                </a:lnTo>
                <a:lnTo>
                  <a:pt x="2697" y="65388"/>
                </a:lnTo>
                <a:lnTo>
                  <a:pt x="3173" y="64694"/>
                </a:lnTo>
                <a:lnTo>
                  <a:pt x="3570" y="63972"/>
                </a:lnTo>
                <a:lnTo>
                  <a:pt x="3927" y="63166"/>
                </a:lnTo>
                <a:lnTo>
                  <a:pt x="4204" y="62250"/>
                </a:lnTo>
                <a:lnTo>
                  <a:pt x="4403" y="61194"/>
                </a:lnTo>
                <a:lnTo>
                  <a:pt x="4482" y="59972"/>
                </a:lnTo>
                <a:lnTo>
                  <a:pt x="4403" y="58805"/>
                </a:lnTo>
                <a:lnTo>
                  <a:pt x="4204" y="57750"/>
                </a:lnTo>
                <a:lnTo>
                  <a:pt x="3927" y="56833"/>
                </a:lnTo>
                <a:lnTo>
                  <a:pt x="3570" y="56027"/>
                </a:lnTo>
                <a:lnTo>
                  <a:pt x="3173" y="55305"/>
                </a:lnTo>
                <a:lnTo>
                  <a:pt x="2697" y="54611"/>
                </a:lnTo>
                <a:lnTo>
                  <a:pt x="2221" y="53972"/>
                </a:lnTo>
                <a:lnTo>
                  <a:pt x="1745" y="53305"/>
                </a:lnTo>
                <a:lnTo>
                  <a:pt x="1309" y="52666"/>
                </a:lnTo>
                <a:lnTo>
                  <a:pt x="872" y="51916"/>
                </a:lnTo>
                <a:lnTo>
                  <a:pt x="515" y="51138"/>
                </a:lnTo>
                <a:lnTo>
                  <a:pt x="277" y="50194"/>
                </a:lnTo>
                <a:lnTo>
                  <a:pt x="39" y="49166"/>
                </a:lnTo>
                <a:lnTo>
                  <a:pt x="0" y="47972"/>
                </a:lnTo>
                <a:lnTo>
                  <a:pt x="39" y="46750"/>
                </a:lnTo>
                <a:lnTo>
                  <a:pt x="277" y="45722"/>
                </a:lnTo>
                <a:lnTo>
                  <a:pt x="515" y="44805"/>
                </a:lnTo>
                <a:lnTo>
                  <a:pt x="872" y="43972"/>
                </a:lnTo>
                <a:lnTo>
                  <a:pt x="1309" y="43250"/>
                </a:lnTo>
                <a:lnTo>
                  <a:pt x="1745" y="42583"/>
                </a:lnTo>
                <a:lnTo>
                  <a:pt x="2221" y="41916"/>
                </a:lnTo>
                <a:lnTo>
                  <a:pt x="2697" y="41277"/>
                </a:lnTo>
                <a:lnTo>
                  <a:pt x="3173" y="40583"/>
                </a:lnTo>
                <a:lnTo>
                  <a:pt x="3570" y="39861"/>
                </a:lnTo>
                <a:lnTo>
                  <a:pt x="3927" y="39055"/>
                </a:lnTo>
                <a:lnTo>
                  <a:pt x="4204" y="38138"/>
                </a:lnTo>
                <a:lnTo>
                  <a:pt x="4403" y="37083"/>
                </a:lnTo>
                <a:lnTo>
                  <a:pt x="4482" y="35888"/>
                </a:lnTo>
                <a:lnTo>
                  <a:pt x="4403" y="34694"/>
                </a:lnTo>
                <a:lnTo>
                  <a:pt x="4204" y="33638"/>
                </a:lnTo>
                <a:lnTo>
                  <a:pt x="3927" y="32722"/>
                </a:lnTo>
                <a:lnTo>
                  <a:pt x="3570" y="31916"/>
                </a:lnTo>
                <a:lnTo>
                  <a:pt x="3173" y="31194"/>
                </a:lnTo>
                <a:lnTo>
                  <a:pt x="2697" y="30500"/>
                </a:lnTo>
                <a:lnTo>
                  <a:pt x="2221" y="29888"/>
                </a:lnTo>
                <a:lnTo>
                  <a:pt x="1745" y="29250"/>
                </a:lnTo>
                <a:lnTo>
                  <a:pt x="1309" y="28555"/>
                </a:lnTo>
                <a:lnTo>
                  <a:pt x="872" y="27805"/>
                </a:lnTo>
                <a:lnTo>
                  <a:pt x="515" y="27027"/>
                </a:lnTo>
                <a:lnTo>
                  <a:pt x="277" y="26111"/>
                </a:lnTo>
                <a:lnTo>
                  <a:pt x="39" y="25055"/>
                </a:lnTo>
                <a:lnTo>
                  <a:pt x="0" y="23861"/>
                </a:lnTo>
                <a:lnTo>
                  <a:pt x="39" y="22666"/>
                </a:lnTo>
                <a:lnTo>
                  <a:pt x="277" y="21611"/>
                </a:lnTo>
                <a:lnTo>
                  <a:pt x="515" y="20694"/>
                </a:lnTo>
                <a:lnTo>
                  <a:pt x="872" y="19888"/>
                </a:lnTo>
                <a:lnTo>
                  <a:pt x="1309" y="19166"/>
                </a:lnTo>
                <a:lnTo>
                  <a:pt x="1745" y="18472"/>
                </a:lnTo>
                <a:lnTo>
                  <a:pt x="2221" y="17805"/>
                </a:lnTo>
                <a:lnTo>
                  <a:pt x="2697" y="17166"/>
                </a:lnTo>
                <a:lnTo>
                  <a:pt x="3173" y="16500"/>
                </a:lnTo>
                <a:lnTo>
                  <a:pt x="3570" y="15777"/>
                </a:lnTo>
                <a:lnTo>
                  <a:pt x="3927" y="14944"/>
                </a:lnTo>
                <a:lnTo>
                  <a:pt x="4204" y="14027"/>
                </a:lnTo>
                <a:lnTo>
                  <a:pt x="4403" y="13027"/>
                </a:lnTo>
                <a:lnTo>
                  <a:pt x="4482" y="11777"/>
                </a:lnTo>
                <a:lnTo>
                  <a:pt x="4403" y="10611"/>
                </a:lnTo>
                <a:lnTo>
                  <a:pt x="4204" y="9555"/>
                </a:lnTo>
                <a:lnTo>
                  <a:pt x="3927" y="8694"/>
                </a:lnTo>
                <a:lnTo>
                  <a:pt x="3570" y="7888"/>
                </a:lnTo>
                <a:lnTo>
                  <a:pt x="3173" y="7166"/>
                </a:lnTo>
                <a:lnTo>
                  <a:pt x="2737" y="6472"/>
                </a:lnTo>
                <a:lnTo>
                  <a:pt x="2300" y="5861"/>
                </a:lnTo>
                <a:lnTo>
                  <a:pt x="1824" y="5194"/>
                </a:lnTo>
                <a:lnTo>
                  <a:pt x="1348" y="4555"/>
                </a:lnTo>
                <a:lnTo>
                  <a:pt x="952" y="3805"/>
                </a:lnTo>
                <a:lnTo>
                  <a:pt x="555" y="3055"/>
                </a:lnTo>
                <a:lnTo>
                  <a:pt x="317" y="2138"/>
                </a:lnTo>
                <a:lnTo>
                  <a:pt x="119" y="1166"/>
                </a:lnTo>
                <a:lnTo>
                  <a:pt x="0" y="0"/>
                </a:lnTo>
                <a:close/>
              </a:path>
            </a:pathLst>
          </a:custGeom>
          <a:solidFill>
            <a:schemeClr val="dk2"/>
          </a:solidFill>
          <a:ln>
            <a:noFill/>
          </a:ln>
        </p:spPr>
      </p:sp>
      <p:sp>
        <p:nvSpPr>
          <p:cNvPr id="73" name="Google Shape;73;p10" title="left edge border"/>
          <p:cNvSpPr/>
          <p:nvPr/>
        </p:nvSpPr>
        <p:spPr>
          <a:xfrm>
            <a:off x="0" y="0"/>
            <a:ext cx="283464"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0"/>
          <p:cNvSpPr txBox="1">
            <a:spLocks noGrp="1"/>
          </p:cNvSpPr>
          <p:nvPr>
            <p:ph type="title"/>
          </p:nvPr>
        </p:nvSpPr>
        <p:spPr>
          <a:xfrm>
            <a:off x="8337883" y="457200"/>
            <a:ext cx="3092117" cy="1196670"/>
          </a:xfrm>
          <a:prstGeom prst="rect">
            <a:avLst/>
          </a:prstGeom>
          <a:noFill/>
          <a:ln>
            <a:noFill/>
          </a:ln>
        </p:spPr>
        <p:txBody>
          <a:bodyPr spcFirstLastPara="1" wrap="square" lIns="91425" tIns="91425" rIns="91425" bIns="91425" anchor="b" anchorCtr="0">
            <a:noAutofit/>
          </a:bodyPr>
          <a:lstStyle>
            <a:lvl1pPr marL="0" marR="0" lvl="0" indent="0" algn="l" rtl="0">
              <a:lnSpc>
                <a:spcPct val="100000"/>
              </a:lnSpc>
              <a:spcBef>
                <a:spcPts val="0"/>
              </a:spcBef>
              <a:spcAft>
                <a:spcPts val="0"/>
              </a:spcAft>
              <a:buClr>
                <a:schemeClr val="accent1"/>
              </a:buClr>
              <a:buSzPts val="1400"/>
              <a:buFont typeface="Cabin"/>
              <a:buNone/>
              <a:defRPr sz="1900" b="1" i="0" u="none" strike="noStrike" cap="none">
                <a:solidFill>
                  <a:schemeClr val="accent1"/>
                </a:solidFill>
                <a:latin typeface="Cabin"/>
                <a:ea typeface="Cabin"/>
                <a:cs typeface="Cabin"/>
                <a:sym typeface="Cabin"/>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5" name="Google Shape;75;p10"/>
          <p:cNvSpPr txBox="1">
            <a:spLocks noGrp="1"/>
          </p:cNvSpPr>
          <p:nvPr>
            <p:ph type="body" idx="1"/>
          </p:nvPr>
        </p:nvSpPr>
        <p:spPr>
          <a:xfrm>
            <a:off x="8337883" y="1741336"/>
            <a:ext cx="3092117" cy="4164164"/>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20000"/>
              </a:lnSpc>
              <a:spcBef>
                <a:spcPts val="1200"/>
              </a:spcBef>
              <a:spcAft>
                <a:spcPts val="0"/>
              </a:spcAft>
              <a:buClr>
                <a:schemeClr val="dk2"/>
              </a:buClr>
              <a:buSzPts val="2000"/>
              <a:buFont typeface="Arial"/>
              <a:buNone/>
              <a:defRPr sz="1600" b="0" i="0" u="none" strike="noStrike" cap="none">
                <a:solidFill>
                  <a:schemeClr val="lt2"/>
                </a:solidFill>
                <a:latin typeface="Cabin"/>
                <a:ea typeface="Cabin"/>
                <a:cs typeface="Cabin"/>
                <a:sym typeface="Cabin"/>
              </a:defRPr>
            </a:lvl1pPr>
            <a:lvl2pPr marL="914400" marR="0" lvl="1" indent="-228600" algn="l" rtl="0">
              <a:lnSpc>
                <a:spcPct val="110000"/>
              </a:lnSpc>
              <a:spcBef>
                <a:spcPts val="700"/>
              </a:spcBef>
              <a:spcAft>
                <a:spcPts val="0"/>
              </a:spcAft>
              <a:buClr>
                <a:schemeClr val="dk2"/>
              </a:buClr>
              <a:buSzPts val="1800"/>
              <a:buFont typeface="Cabin"/>
              <a:buNone/>
              <a:defRPr sz="1400" b="0" i="0" u="none" strike="noStrike" cap="none">
                <a:solidFill>
                  <a:srgbClr val="595959"/>
                </a:solidFill>
                <a:latin typeface="Cabin"/>
                <a:ea typeface="Cabin"/>
                <a:cs typeface="Cabin"/>
                <a:sym typeface="Cabin"/>
              </a:defRPr>
            </a:lvl2pPr>
            <a:lvl3pPr marL="1371600" marR="0" lvl="2" indent="-228600" algn="l" rtl="0">
              <a:lnSpc>
                <a:spcPct val="110000"/>
              </a:lnSpc>
              <a:spcBef>
                <a:spcPts val="700"/>
              </a:spcBef>
              <a:spcAft>
                <a:spcPts val="0"/>
              </a:spcAft>
              <a:buClr>
                <a:schemeClr val="dk2"/>
              </a:buClr>
              <a:buSzPts val="1600"/>
              <a:buFont typeface="Arial"/>
              <a:buNone/>
              <a:defRPr sz="1200" b="0" i="0" u="none" strike="noStrike" cap="none">
                <a:solidFill>
                  <a:srgbClr val="595959"/>
                </a:solidFill>
                <a:latin typeface="Cabin"/>
                <a:ea typeface="Cabin"/>
                <a:cs typeface="Cabin"/>
                <a:sym typeface="Cabin"/>
              </a:defRPr>
            </a:lvl3pPr>
            <a:lvl4pPr marL="1828800" marR="0" lvl="3" indent="-228600" algn="l" rtl="0">
              <a:lnSpc>
                <a:spcPct val="110000"/>
              </a:lnSpc>
              <a:spcBef>
                <a:spcPts val="700"/>
              </a:spcBef>
              <a:spcAft>
                <a:spcPts val="0"/>
              </a:spcAft>
              <a:buClr>
                <a:schemeClr val="dk2"/>
              </a:buClr>
              <a:buSzPts val="1400"/>
              <a:buFont typeface="Cabin"/>
              <a:buNone/>
              <a:defRPr sz="1000" b="0" i="0" u="none" strike="noStrike" cap="none">
                <a:solidFill>
                  <a:srgbClr val="595959"/>
                </a:solidFill>
                <a:latin typeface="Cabin"/>
                <a:ea typeface="Cabin"/>
                <a:cs typeface="Cabin"/>
                <a:sym typeface="Cabin"/>
              </a:defRPr>
            </a:lvl4pPr>
            <a:lvl5pPr marL="2286000" marR="0" lvl="4" indent="-228600" algn="l" rtl="0">
              <a:lnSpc>
                <a:spcPct val="110000"/>
              </a:lnSpc>
              <a:spcBef>
                <a:spcPts val="700"/>
              </a:spcBef>
              <a:spcAft>
                <a:spcPts val="0"/>
              </a:spcAft>
              <a:buClr>
                <a:schemeClr val="dk2"/>
              </a:buClr>
              <a:buSzPts val="1400"/>
              <a:buFont typeface="Arial"/>
              <a:buNone/>
              <a:defRPr sz="1000" b="0" i="0" u="none" strike="noStrike" cap="none">
                <a:solidFill>
                  <a:srgbClr val="595959"/>
                </a:solidFill>
                <a:latin typeface="Cabin"/>
                <a:ea typeface="Cabin"/>
                <a:cs typeface="Cabin"/>
                <a:sym typeface="Cabin"/>
              </a:defRPr>
            </a:lvl5pPr>
            <a:lvl6pPr marL="2743200" marR="0" lvl="5" indent="-228600" algn="l" rtl="0">
              <a:lnSpc>
                <a:spcPct val="110000"/>
              </a:lnSpc>
              <a:spcBef>
                <a:spcPts val="700"/>
              </a:spcBef>
              <a:spcAft>
                <a:spcPts val="0"/>
              </a:spcAft>
              <a:buClr>
                <a:schemeClr val="dk2"/>
              </a:buClr>
              <a:buSzPts val="1400"/>
              <a:buFont typeface="Cabin"/>
              <a:buNone/>
              <a:defRPr sz="1000" b="0" i="0" u="none" strike="noStrike" cap="none">
                <a:solidFill>
                  <a:srgbClr val="595959"/>
                </a:solidFill>
                <a:latin typeface="Cabin"/>
                <a:ea typeface="Cabin"/>
                <a:cs typeface="Cabin"/>
                <a:sym typeface="Cabin"/>
              </a:defRPr>
            </a:lvl6pPr>
            <a:lvl7pPr marL="3200400" marR="0" lvl="6" indent="-228600" algn="l" rtl="0">
              <a:lnSpc>
                <a:spcPct val="110000"/>
              </a:lnSpc>
              <a:spcBef>
                <a:spcPts val="700"/>
              </a:spcBef>
              <a:spcAft>
                <a:spcPts val="0"/>
              </a:spcAft>
              <a:buClr>
                <a:schemeClr val="dk2"/>
              </a:buClr>
              <a:buSzPts val="1400"/>
              <a:buFont typeface="Arial"/>
              <a:buNone/>
              <a:defRPr sz="1000" b="0" i="0" u="none" strike="noStrike" cap="none">
                <a:solidFill>
                  <a:srgbClr val="595959"/>
                </a:solidFill>
                <a:latin typeface="Cabin"/>
                <a:ea typeface="Cabin"/>
                <a:cs typeface="Cabin"/>
                <a:sym typeface="Cabin"/>
              </a:defRPr>
            </a:lvl7pPr>
            <a:lvl8pPr marL="3657600" marR="0" lvl="7" indent="-228600" algn="l" rtl="0">
              <a:lnSpc>
                <a:spcPct val="110000"/>
              </a:lnSpc>
              <a:spcBef>
                <a:spcPts val="700"/>
              </a:spcBef>
              <a:spcAft>
                <a:spcPts val="0"/>
              </a:spcAft>
              <a:buClr>
                <a:schemeClr val="dk2"/>
              </a:buClr>
              <a:buSzPts val="1400"/>
              <a:buFont typeface="Cabin"/>
              <a:buNone/>
              <a:defRPr sz="1000" b="0" i="0" u="none" strike="noStrike" cap="none">
                <a:solidFill>
                  <a:srgbClr val="595959"/>
                </a:solidFill>
                <a:latin typeface="Cabin"/>
                <a:ea typeface="Cabin"/>
                <a:cs typeface="Cabin"/>
                <a:sym typeface="Cabin"/>
              </a:defRPr>
            </a:lvl8pPr>
            <a:lvl9pPr marL="4114800" marR="0" lvl="8" indent="-228600" algn="l" rtl="0">
              <a:lnSpc>
                <a:spcPct val="110000"/>
              </a:lnSpc>
              <a:spcBef>
                <a:spcPts val="700"/>
              </a:spcBef>
              <a:spcAft>
                <a:spcPts val="0"/>
              </a:spcAft>
              <a:buClr>
                <a:schemeClr val="dk2"/>
              </a:buClr>
              <a:buSzPts val="1400"/>
              <a:buFont typeface="Arial"/>
              <a:buNone/>
              <a:defRPr sz="1000" b="0" i="0" u="none" strike="noStrike" cap="none">
                <a:solidFill>
                  <a:srgbClr val="595959"/>
                </a:solidFill>
                <a:latin typeface="Cabin"/>
                <a:ea typeface="Cabin"/>
                <a:cs typeface="Cabin"/>
                <a:sym typeface="Cabin"/>
              </a:defRPr>
            </a:lvl9pPr>
          </a:lstStyle>
          <a:p>
            <a:endParaRPr/>
          </a:p>
        </p:txBody>
      </p:sp>
      <p:sp>
        <p:nvSpPr>
          <p:cNvPr id="76" name="Google Shape;76;p10"/>
          <p:cNvSpPr txBox="1">
            <a:spLocks noGrp="1"/>
          </p:cNvSpPr>
          <p:nvPr>
            <p:ph type="dt" idx="10"/>
          </p:nvPr>
        </p:nvSpPr>
        <p:spPr>
          <a:xfrm>
            <a:off x="765950" y="6375679"/>
            <a:ext cx="1232456"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77" name="Google Shape;77;p10"/>
          <p:cNvSpPr txBox="1">
            <a:spLocks noGrp="1"/>
          </p:cNvSpPr>
          <p:nvPr>
            <p:ph type="ftr" idx="11"/>
          </p:nvPr>
        </p:nvSpPr>
        <p:spPr>
          <a:xfrm>
            <a:off x="2103621" y="6375679"/>
            <a:ext cx="3482178"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78" name="Google Shape;78;p10"/>
          <p:cNvSpPr txBox="1">
            <a:spLocks noGrp="1"/>
          </p:cNvSpPr>
          <p:nvPr>
            <p:ph type="sldNum" idx="12"/>
          </p:nvPr>
        </p:nvSpPr>
        <p:spPr>
          <a:xfrm>
            <a:off x="5687568" y="6375679"/>
            <a:ext cx="1234440"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1251678" y="382385"/>
            <a:ext cx="10178322" cy="1492132"/>
          </a:xfrm>
          <a:prstGeom prst="rect">
            <a:avLst/>
          </a:prstGeom>
          <a:noFill/>
          <a:ln>
            <a:noFill/>
          </a:ln>
        </p:spPr>
        <p:txBody>
          <a:bodyPr spcFirstLastPara="1" wrap="square" lIns="91425" tIns="91425" rIns="91425" bIns="91425" anchor="t" anchorCtr="0">
            <a:noAutofit/>
          </a:bodyPr>
          <a:lstStyle>
            <a:lvl1pPr marL="0" marR="0" lvl="0" indent="0" algn="l" rtl="0">
              <a:lnSpc>
                <a:spcPct val="90000"/>
              </a:lnSpc>
              <a:spcBef>
                <a:spcPts val="0"/>
              </a:spcBef>
              <a:spcAft>
                <a:spcPts val="0"/>
              </a:spcAft>
              <a:buClr>
                <a:schemeClr val="dk2"/>
              </a:buClr>
              <a:buSzPts val="1400"/>
              <a:buFont typeface="Impact"/>
              <a:buNone/>
              <a:defRPr sz="5100" b="0" i="0" u="none" strike="noStrike" cap="none">
                <a:solidFill>
                  <a:schemeClr val="dk2"/>
                </a:solidFill>
                <a:latin typeface="Impact"/>
                <a:ea typeface="Impact"/>
                <a:cs typeface="Impact"/>
                <a:sym typeface="Impact"/>
              </a:defRPr>
            </a:lvl1pPr>
            <a:lvl2pPr lvl="1" indent="0">
              <a:spcBef>
                <a:spcPts val="0"/>
              </a:spcBef>
              <a:spcAft>
                <a:spcPts val="0"/>
              </a:spcAft>
              <a:buSzPts val="1400"/>
              <a:buNone/>
              <a:defRPr sz="1800"/>
            </a:lvl2pPr>
            <a:lvl3pPr lvl="2" indent="0">
              <a:spcBef>
                <a:spcPts val="0"/>
              </a:spcBef>
              <a:spcAft>
                <a:spcPts val="0"/>
              </a:spcAft>
              <a:buSzPts val="1400"/>
              <a:buNone/>
              <a:defRPr sz="1800"/>
            </a:lvl3pPr>
            <a:lvl4pPr lvl="3" indent="0">
              <a:spcBef>
                <a:spcPts val="0"/>
              </a:spcBef>
              <a:spcAft>
                <a:spcPts val="0"/>
              </a:spcAft>
              <a:buSzPts val="1400"/>
              <a:buNone/>
              <a:defRPr sz="1800"/>
            </a:lvl4pPr>
            <a:lvl5pPr lvl="4" indent="0">
              <a:spcBef>
                <a:spcPts val="0"/>
              </a:spcBef>
              <a:spcAft>
                <a:spcPts val="0"/>
              </a:spcAft>
              <a:buSzPts val="1400"/>
              <a:buNone/>
              <a:defRPr sz="1800"/>
            </a:lvl5pPr>
            <a:lvl6pPr lvl="5" indent="0">
              <a:spcBef>
                <a:spcPts val="0"/>
              </a:spcBef>
              <a:spcAft>
                <a:spcPts val="0"/>
              </a:spcAft>
              <a:buSzPts val="1400"/>
              <a:buNone/>
              <a:defRPr sz="1800"/>
            </a:lvl6pPr>
            <a:lvl7pPr lvl="6" indent="0">
              <a:spcBef>
                <a:spcPts val="0"/>
              </a:spcBef>
              <a:spcAft>
                <a:spcPts val="0"/>
              </a:spcAft>
              <a:buSzPts val="1400"/>
              <a:buNone/>
              <a:defRPr sz="1800"/>
            </a:lvl7pPr>
            <a:lvl8pPr lvl="7" indent="0">
              <a:spcBef>
                <a:spcPts val="0"/>
              </a:spcBef>
              <a:spcAft>
                <a:spcPts val="0"/>
              </a:spcAft>
              <a:buSzPts val="1400"/>
              <a:buNone/>
              <a:defRPr sz="1800"/>
            </a:lvl8pPr>
            <a:lvl9pPr lvl="8" indent="0">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1251678" y="2286001"/>
            <a:ext cx="10178322" cy="3593591"/>
          </a:xfrm>
          <a:prstGeom prst="rect">
            <a:avLst/>
          </a:prstGeom>
          <a:noFill/>
          <a:ln>
            <a:noFill/>
          </a:ln>
        </p:spPr>
        <p:txBody>
          <a:bodyPr spcFirstLastPara="1" wrap="square" lIns="91425" tIns="91425" rIns="91425" bIns="91425" anchor="t" anchorCtr="0">
            <a:noAutofit/>
          </a:bodyPr>
          <a:lstStyle>
            <a:lvl1pPr marL="457200" marR="0" lvl="0" indent="-355600" algn="l" rtl="0">
              <a:lnSpc>
                <a:spcPct val="110000"/>
              </a:lnSpc>
              <a:spcBef>
                <a:spcPts val="700"/>
              </a:spcBef>
              <a:spcAft>
                <a:spcPts val="0"/>
              </a:spcAft>
              <a:buClr>
                <a:schemeClr val="dk2"/>
              </a:buClr>
              <a:buSzPts val="2000"/>
              <a:buFont typeface="Arial"/>
              <a:buChar char="•"/>
              <a:defRPr sz="2000" b="0" i="0" u="none" strike="noStrike" cap="none">
                <a:solidFill>
                  <a:srgbClr val="595959"/>
                </a:solidFill>
                <a:latin typeface="Cabin"/>
                <a:ea typeface="Cabin"/>
                <a:cs typeface="Cabin"/>
                <a:sym typeface="Cabin"/>
              </a:defRPr>
            </a:lvl1pPr>
            <a:lvl2pPr marL="914400" marR="0" lvl="1" indent="-342900" algn="l" rtl="0">
              <a:lnSpc>
                <a:spcPct val="110000"/>
              </a:lnSpc>
              <a:spcBef>
                <a:spcPts val="700"/>
              </a:spcBef>
              <a:spcAft>
                <a:spcPts val="0"/>
              </a:spcAft>
              <a:buClr>
                <a:schemeClr val="dk2"/>
              </a:buClr>
              <a:buSzPts val="1800"/>
              <a:buFont typeface="Cabin"/>
              <a:buChar char="–"/>
              <a:defRPr sz="1800" b="0" i="0" u="none" strike="noStrike" cap="none">
                <a:solidFill>
                  <a:srgbClr val="595959"/>
                </a:solidFill>
                <a:latin typeface="Cabin"/>
                <a:ea typeface="Cabin"/>
                <a:cs typeface="Cabin"/>
                <a:sym typeface="Cabin"/>
              </a:defRPr>
            </a:lvl2pPr>
            <a:lvl3pPr marL="1371600" marR="0" lvl="2" indent="-330200" algn="l" rtl="0">
              <a:lnSpc>
                <a:spcPct val="110000"/>
              </a:lnSpc>
              <a:spcBef>
                <a:spcPts val="700"/>
              </a:spcBef>
              <a:spcAft>
                <a:spcPts val="0"/>
              </a:spcAft>
              <a:buClr>
                <a:schemeClr val="dk2"/>
              </a:buClr>
              <a:buSzPts val="1600"/>
              <a:buFont typeface="Arial"/>
              <a:buChar char="•"/>
              <a:defRPr sz="1600" b="0" i="0" u="none" strike="noStrike" cap="none">
                <a:solidFill>
                  <a:srgbClr val="595959"/>
                </a:solidFill>
                <a:latin typeface="Cabin"/>
                <a:ea typeface="Cabin"/>
                <a:cs typeface="Cabin"/>
                <a:sym typeface="Cabin"/>
              </a:defRPr>
            </a:lvl3pPr>
            <a:lvl4pPr marL="1828800" marR="0" lvl="3"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4pPr>
            <a:lvl5pPr marL="2286000" marR="0" lvl="4"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5pPr>
            <a:lvl6pPr marL="2743200" marR="0" lvl="5"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6pPr>
            <a:lvl7pPr marL="3200400" marR="0" lvl="6"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7pPr>
            <a:lvl8pPr marL="3657600" marR="0" lvl="7" indent="-317500" algn="l" rtl="0">
              <a:lnSpc>
                <a:spcPct val="110000"/>
              </a:lnSpc>
              <a:spcBef>
                <a:spcPts val="700"/>
              </a:spcBef>
              <a:spcAft>
                <a:spcPts val="0"/>
              </a:spcAft>
              <a:buClr>
                <a:schemeClr val="dk2"/>
              </a:buClr>
              <a:buSzPts val="1400"/>
              <a:buFont typeface="Cabin"/>
              <a:buChar char="–"/>
              <a:defRPr sz="1400" b="0" i="0" u="none" strike="noStrike" cap="none">
                <a:solidFill>
                  <a:srgbClr val="595959"/>
                </a:solidFill>
                <a:latin typeface="Cabin"/>
                <a:ea typeface="Cabin"/>
                <a:cs typeface="Cabin"/>
                <a:sym typeface="Cabin"/>
              </a:defRPr>
            </a:lvl8pPr>
            <a:lvl9pPr marL="4114800" marR="0" lvl="8" indent="-317500" algn="l" rtl="0">
              <a:lnSpc>
                <a:spcPct val="110000"/>
              </a:lnSpc>
              <a:spcBef>
                <a:spcPts val="700"/>
              </a:spcBef>
              <a:spcAft>
                <a:spcPts val="0"/>
              </a:spcAft>
              <a:buClr>
                <a:schemeClr val="dk2"/>
              </a:buClr>
              <a:buSzPts val="1400"/>
              <a:buFont typeface="Arial"/>
              <a:buChar char="•"/>
              <a:defRPr sz="1400" b="0" i="0" u="none" strike="noStrike" cap="none">
                <a:solidFill>
                  <a:srgbClr val="595959"/>
                </a:solidFill>
                <a:latin typeface="Cabin"/>
                <a:ea typeface="Cabin"/>
                <a:cs typeface="Cabin"/>
                <a:sym typeface="Cabin"/>
              </a:defRPr>
            </a:lvl9pPr>
          </a:lstStyle>
          <a:p>
            <a:endParaRPr/>
          </a:p>
        </p:txBody>
      </p:sp>
      <p:sp>
        <p:nvSpPr>
          <p:cNvPr id="8" name="Google Shape;8;p1"/>
          <p:cNvSpPr txBox="1">
            <a:spLocks noGrp="1"/>
          </p:cNvSpPr>
          <p:nvPr>
            <p:ph type="dt" idx="10"/>
          </p:nvPr>
        </p:nvSpPr>
        <p:spPr>
          <a:xfrm>
            <a:off x="1251678" y="6375679"/>
            <a:ext cx="2329722" cy="348462"/>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9" name="Google Shape;9;p1"/>
          <p:cNvSpPr txBox="1">
            <a:spLocks noGrp="1"/>
          </p:cNvSpPr>
          <p:nvPr>
            <p:ph type="ftr" idx="11"/>
          </p:nvPr>
        </p:nvSpPr>
        <p:spPr>
          <a:xfrm>
            <a:off x="4038600" y="6375679"/>
            <a:ext cx="4114800" cy="345796"/>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1200" b="0" i="0" u="none" strike="noStrike" cap="none">
                <a:solidFill>
                  <a:srgbClr val="595959"/>
                </a:solidFill>
                <a:latin typeface="Cabin"/>
                <a:ea typeface="Cabin"/>
                <a:cs typeface="Cabin"/>
                <a:sym typeface="Cabin"/>
              </a:defRPr>
            </a:lvl1pPr>
            <a:lvl2pPr marL="457200" marR="0" lvl="1"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2pPr>
            <a:lvl3pPr marL="914400" marR="0" lvl="2"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3pPr>
            <a:lvl4pPr marL="1371600" marR="0" lvl="3"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4pPr>
            <a:lvl5pPr marL="1828800" marR="0" lvl="4"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5pPr>
            <a:lvl6pPr marL="2286000" marR="0" lvl="5"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6pPr>
            <a:lvl7pPr marL="2743200" marR="0" lvl="6"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7pPr>
            <a:lvl8pPr marL="3200400" marR="0" lvl="7"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8pPr>
            <a:lvl9pPr marL="3657600" marR="0" lvl="8" indent="0" algn="l" rtl="0">
              <a:spcBef>
                <a:spcPts val="0"/>
              </a:spcBef>
              <a:spcAft>
                <a:spcPts val="0"/>
              </a:spcAft>
              <a:buSzPts val="1400"/>
              <a:buNone/>
              <a:defRPr sz="1800" b="0" i="0" u="none" strike="noStrike" cap="none">
                <a:solidFill>
                  <a:schemeClr val="dk1"/>
                </a:solidFill>
                <a:latin typeface="Cabin"/>
                <a:ea typeface="Cabin"/>
                <a:cs typeface="Cabin"/>
                <a:sym typeface="Cabin"/>
              </a:defRPr>
            </a:lvl9pPr>
          </a:lstStyle>
          <a:p>
            <a:endParaRPr/>
          </a:p>
        </p:txBody>
      </p:sp>
      <p:sp>
        <p:nvSpPr>
          <p:cNvPr id="10" name="Google Shape;10;p1"/>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595959"/>
                </a:solidFill>
                <a:latin typeface="Cabin"/>
                <a:ea typeface="Cabin"/>
                <a:cs typeface="Cabin"/>
                <a:sym typeface="Cabin"/>
              </a:defRPr>
            </a:lvl1pPr>
            <a:lvl2pPr marL="0" marR="0" lvl="1" indent="0" algn="r" rtl="0">
              <a:spcBef>
                <a:spcPts val="0"/>
              </a:spcBef>
              <a:buNone/>
              <a:defRPr sz="1200" b="0" i="0" u="none" strike="noStrike" cap="none">
                <a:solidFill>
                  <a:srgbClr val="595959"/>
                </a:solidFill>
                <a:latin typeface="Cabin"/>
                <a:ea typeface="Cabin"/>
                <a:cs typeface="Cabin"/>
                <a:sym typeface="Cabin"/>
              </a:defRPr>
            </a:lvl2pPr>
            <a:lvl3pPr marL="0" marR="0" lvl="2" indent="0" algn="r" rtl="0">
              <a:spcBef>
                <a:spcPts val="0"/>
              </a:spcBef>
              <a:buNone/>
              <a:defRPr sz="1200" b="0" i="0" u="none" strike="noStrike" cap="none">
                <a:solidFill>
                  <a:srgbClr val="595959"/>
                </a:solidFill>
                <a:latin typeface="Cabin"/>
                <a:ea typeface="Cabin"/>
                <a:cs typeface="Cabin"/>
                <a:sym typeface="Cabin"/>
              </a:defRPr>
            </a:lvl3pPr>
            <a:lvl4pPr marL="0" marR="0" lvl="3" indent="0" algn="r" rtl="0">
              <a:spcBef>
                <a:spcPts val="0"/>
              </a:spcBef>
              <a:buNone/>
              <a:defRPr sz="1200" b="0" i="0" u="none" strike="noStrike" cap="none">
                <a:solidFill>
                  <a:srgbClr val="595959"/>
                </a:solidFill>
                <a:latin typeface="Cabin"/>
                <a:ea typeface="Cabin"/>
                <a:cs typeface="Cabin"/>
                <a:sym typeface="Cabin"/>
              </a:defRPr>
            </a:lvl4pPr>
            <a:lvl5pPr marL="0" marR="0" lvl="4" indent="0" algn="r" rtl="0">
              <a:spcBef>
                <a:spcPts val="0"/>
              </a:spcBef>
              <a:buNone/>
              <a:defRPr sz="1200" b="0" i="0" u="none" strike="noStrike" cap="none">
                <a:solidFill>
                  <a:srgbClr val="595959"/>
                </a:solidFill>
                <a:latin typeface="Cabin"/>
                <a:ea typeface="Cabin"/>
                <a:cs typeface="Cabin"/>
                <a:sym typeface="Cabin"/>
              </a:defRPr>
            </a:lvl5pPr>
            <a:lvl6pPr marL="0" marR="0" lvl="5" indent="0" algn="r" rtl="0">
              <a:spcBef>
                <a:spcPts val="0"/>
              </a:spcBef>
              <a:buNone/>
              <a:defRPr sz="1200" b="0" i="0" u="none" strike="noStrike" cap="none">
                <a:solidFill>
                  <a:srgbClr val="595959"/>
                </a:solidFill>
                <a:latin typeface="Cabin"/>
                <a:ea typeface="Cabin"/>
                <a:cs typeface="Cabin"/>
                <a:sym typeface="Cabin"/>
              </a:defRPr>
            </a:lvl6pPr>
            <a:lvl7pPr marL="0" marR="0" lvl="6" indent="0" algn="r" rtl="0">
              <a:spcBef>
                <a:spcPts val="0"/>
              </a:spcBef>
              <a:buNone/>
              <a:defRPr sz="1200" b="0" i="0" u="none" strike="noStrike" cap="none">
                <a:solidFill>
                  <a:srgbClr val="595959"/>
                </a:solidFill>
                <a:latin typeface="Cabin"/>
                <a:ea typeface="Cabin"/>
                <a:cs typeface="Cabin"/>
                <a:sym typeface="Cabin"/>
              </a:defRPr>
            </a:lvl7pPr>
            <a:lvl8pPr marL="0" marR="0" lvl="7" indent="0" algn="r" rtl="0">
              <a:spcBef>
                <a:spcPts val="0"/>
              </a:spcBef>
              <a:buNone/>
              <a:defRPr sz="1200" b="0" i="0" u="none" strike="noStrike" cap="none">
                <a:solidFill>
                  <a:srgbClr val="595959"/>
                </a:solidFill>
                <a:latin typeface="Cabin"/>
                <a:ea typeface="Cabin"/>
                <a:cs typeface="Cabin"/>
                <a:sym typeface="Cabin"/>
              </a:defRPr>
            </a:lvl8pPr>
            <a:lvl9pPr marL="0" marR="0" lvl="8" indent="0" algn="r" rtl="0">
              <a:spcBef>
                <a:spcPts val="0"/>
              </a:spcBef>
              <a:buNone/>
              <a:defRPr sz="1200" b="0" i="0" u="none" strike="noStrike" cap="none">
                <a:solidFill>
                  <a:srgbClr val="595959"/>
                </a:solidFill>
                <a:latin typeface="Cabin"/>
                <a:ea typeface="Cabin"/>
                <a:cs typeface="Cabin"/>
                <a:sym typeface="Cabin"/>
              </a:defRPr>
            </a:lvl9pPr>
          </a:lstStyle>
          <a:p>
            <a:pPr marL="0" lvl="0" indent="0" algn="r" rtl="0">
              <a:spcBef>
                <a:spcPts val="0"/>
              </a:spcBef>
              <a:spcAft>
                <a:spcPts val="0"/>
              </a:spcAft>
              <a:buNone/>
            </a:pPr>
            <a:fld id="{00000000-1234-1234-1234-123412341234}" type="slidenum">
              <a:rPr lang="en-US"/>
              <a:t>‹#›</a:t>
            </a:fld>
            <a:endParaRPr/>
          </a:p>
        </p:txBody>
      </p:sp>
      <p:sp>
        <p:nvSpPr>
          <p:cNvPr id="11" name="Google Shape;11;p1" title="Left scallop edge"/>
          <p:cNvSpPr/>
          <p:nvPr/>
        </p:nvSpPr>
        <p:spPr>
          <a:xfrm>
            <a:off x="0" y="0"/>
            <a:ext cx="885825" cy="6858000"/>
          </a:xfrm>
          <a:custGeom>
            <a:avLst/>
            <a:gdLst/>
            <a:ahLst/>
            <a:cxnLst/>
            <a:rect l="l" t="t" r="r" b="b"/>
            <a:pathLst>
              <a:path w="120000" h="120000" extrusionOk="0">
                <a:moveTo>
                  <a:pt x="0" y="0"/>
                </a:moveTo>
                <a:lnTo>
                  <a:pt x="96129" y="0"/>
                </a:lnTo>
                <a:lnTo>
                  <a:pt x="96344" y="1194"/>
                </a:lnTo>
                <a:lnTo>
                  <a:pt x="97419" y="2250"/>
                </a:lnTo>
                <a:lnTo>
                  <a:pt x="98924" y="3166"/>
                </a:lnTo>
                <a:lnTo>
                  <a:pt x="100860" y="3972"/>
                </a:lnTo>
                <a:lnTo>
                  <a:pt x="103010" y="4694"/>
                </a:lnTo>
                <a:lnTo>
                  <a:pt x="105591" y="5333"/>
                </a:lnTo>
                <a:lnTo>
                  <a:pt x="108172" y="6000"/>
                </a:lnTo>
                <a:lnTo>
                  <a:pt x="110752" y="6666"/>
                </a:lnTo>
                <a:lnTo>
                  <a:pt x="112903" y="7305"/>
                </a:lnTo>
                <a:lnTo>
                  <a:pt x="115053" y="8027"/>
                </a:lnTo>
                <a:lnTo>
                  <a:pt x="117204" y="8833"/>
                </a:lnTo>
                <a:lnTo>
                  <a:pt x="118709" y="9750"/>
                </a:lnTo>
                <a:lnTo>
                  <a:pt x="119569" y="10805"/>
                </a:lnTo>
                <a:lnTo>
                  <a:pt x="120000" y="12000"/>
                </a:lnTo>
                <a:lnTo>
                  <a:pt x="119569" y="13194"/>
                </a:lnTo>
                <a:lnTo>
                  <a:pt x="118709" y="14250"/>
                </a:lnTo>
                <a:lnTo>
                  <a:pt x="117204" y="15166"/>
                </a:lnTo>
                <a:lnTo>
                  <a:pt x="115053" y="15972"/>
                </a:lnTo>
                <a:lnTo>
                  <a:pt x="112903" y="16694"/>
                </a:lnTo>
                <a:lnTo>
                  <a:pt x="110752" y="17333"/>
                </a:lnTo>
                <a:lnTo>
                  <a:pt x="108172" y="18000"/>
                </a:lnTo>
                <a:lnTo>
                  <a:pt x="105591" y="18666"/>
                </a:lnTo>
                <a:lnTo>
                  <a:pt x="103010" y="19305"/>
                </a:lnTo>
                <a:lnTo>
                  <a:pt x="100860" y="20027"/>
                </a:lnTo>
                <a:lnTo>
                  <a:pt x="98924" y="20833"/>
                </a:lnTo>
                <a:lnTo>
                  <a:pt x="97419" y="21750"/>
                </a:lnTo>
                <a:lnTo>
                  <a:pt x="96344" y="22805"/>
                </a:lnTo>
                <a:lnTo>
                  <a:pt x="96129" y="24000"/>
                </a:lnTo>
                <a:lnTo>
                  <a:pt x="96344" y="25194"/>
                </a:lnTo>
                <a:lnTo>
                  <a:pt x="97419" y="26250"/>
                </a:lnTo>
                <a:lnTo>
                  <a:pt x="98924" y="27166"/>
                </a:lnTo>
                <a:lnTo>
                  <a:pt x="100860" y="27972"/>
                </a:lnTo>
                <a:lnTo>
                  <a:pt x="103010" y="28694"/>
                </a:lnTo>
                <a:lnTo>
                  <a:pt x="105591" y="29333"/>
                </a:lnTo>
                <a:lnTo>
                  <a:pt x="108172" y="30000"/>
                </a:lnTo>
                <a:lnTo>
                  <a:pt x="110752" y="30666"/>
                </a:lnTo>
                <a:lnTo>
                  <a:pt x="112903" y="31305"/>
                </a:lnTo>
                <a:lnTo>
                  <a:pt x="115053" y="32027"/>
                </a:lnTo>
                <a:lnTo>
                  <a:pt x="117204" y="32833"/>
                </a:lnTo>
                <a:lnTo>
                  <a:pt x="118709" y="33750"/>
                </a:lnTo>
                <a:lnTo>
                  <a:pt x="119569" y="34805"/>
                </a:lnTo>
                <a:lnTo>
                  <a:pt x="120000" y="36000"/>
                </a:lnTo>
                <a:lnTo>
                  <a:pt x="119569" y="37194"/>
                </a:lnTo>
                <a:lnTo>
                  <a:pt x="118709" y="38250"/>
                </a:lnTo>
                <a:lnTo>
                  <a:pt x="117204" y="39166"/>
                </a:lnTo>
                <a:lnTo>
                  <a:pt x="115053" y="39972"/>
                </a:lnTo>
                <a:lnTo>
                  <a:pt x="112903" y="40694"/>
                </a:lnTo>
                <a:lnTo>
                  <a:pt x="110752" y="41333"/>
                </a:lnTo>
                <a:lnTo>
                  <a:pt x="108172" y="42000"/>
                </a:lnTo>
                <a:lnTo>
                  <a:pt x="105591" y="42666"/>
                </a:lnTo>
                <a:lnTo>
                  <a:pt x="103010" y="43305"/>
                </a:lnTo>
                <a:lnTo>
                  <a:pt x="100860" y="44027"/>
                </a:lnTo>
                <a:lnTo>
                  <a:pt x="98924" y="44833"/>
                </a:lnTo>
                <a:lnTo>
                  <a:pt x="97419" y="45750"/>
                </a:lnTo>
                <a:lnTo>
                  <a:pt x="96344" y="46805"/>
                </a:lnTo>
                <a:lnTo>
                  <a:pt x="96129" y="48000"/>
                </a:lnTo>
                <a:lnTo>
                  <a:pt x="96344" y="49194"/>
                </a:lnTo>
                <a:lnTo>
                  <a:pt x="97419" y="50250"/>
                </a:lnTo>
                <a:lnTo>
                  <a:pt x="98924" y="51166"/>
                </a:lnTo>
                <a:lnTo>
                  <a:pt x="100860" y="51972"/>
                </a:lnTo>
                <a:lnTo>
                  <a:pt x="103010" y="52694"/>
                </a:lnTo>
                <a:lnTo>
                  <a:pt x="105591" y="53333"/>
                </a:lnTo>
                <a:lnTo>
                  <a:pt x="108172" y="54000"/>
                </a:lnTo>
                <a:lnTo>
                  <a:pt x="110752" y="54666"/>
                </a:lnTo>
                <a:lnTo>
                  <a:pt x="112903" y="55305"/>
                </a:lnTo>
                <a:lnTo>
                  <a:pt x="115053" y="56027"/>
                </a:lnTo>
                <a:lnTo>
                  <a:pt x="117204" y="56833"/>
                </a:lnTo>
                <a:lnTo>
                  <a:pt x="118709" y="57750"/>
                </a:lnTo>
                <a:lnTo>
                  <a:pt x="119569" y="58805"/>
                </a:lnTo>
                <a:lnTo>
                  <a:pt x="120000" y="59972"/>
                </a:lnTo>
                <a:lnTo>
                  <a:pt x="119569" y="61194"/>
                </a:lnTo>
                <a:lnTo>
                  <a:pt x="118709" y="62250"/>
                </a:lnTo>
                <a:lnTo>
                  <a:pt x="117204" y="63166"/>
                </a:lnTo>
                <a:lnTo>
                  <a:pt x="115053" y="63972"/>
                </a:lnTo>
                <a:lnTo>
                  <a:pt x="112903" y="64694"/>
                </a:lnTo>
                <a:lnTo>
                  <a:pt x="110752" y="65333"/>
                </a:lnTo>
                <a:lnTo>
                  <a:pt x="108172" y="66000"/>
                </a:lnTo>
                <a:lnTo>
                  <a:pt x="105591" y="66666"/>
                </a:lnTo>
                <a:lnTo>
                  <a:pt x="103010" y="67305"/>
                </a:lnTo>
                <a:lnTo>
                  <a:pt x="100860" y="68027"/>
                </a:lnTo>
                <a:lnTo>
                  <a:pt x="98924" y="68833"/>
                </a:lnTo>
                <a:lnTo>
                  <a:pt x="97419" y="69750"/>
                </a:lnTo>
                <a:lnTo>
                  <a:pt x="96344" y="70805"/>
                </a:lnTo>
                <a:lnTo>
                  <a:pt x="96129" y="72000"/>
                </a:lnTo>
                <a:lnTo>
                  <a:pt x="96344" y="73194"/>
                </a:lnTo>
                <a:lnTo>
                  <a:pt x="97419" y="74250"/>
                </a:lnTo>
                <a:lnTo>
                  <a:pt x="98924" y="75166"/>
                </a:lnTo>
                <a:lnTo>
                  <a:pt x="100860" y="75972"/>
                </a:lnTo>
                <a:lnTo>
                  <a:pt x="103010" y="76694"/>
                </a:lnTo>
                <a:lnTo>
                  <a:pt x="105591" y="77333"/>
                </a:lnTo>
                <a:lnTo>
                  <a:pt x="110752" y="78666"/>
                </a:lnTo>
                <a:lnTo>
                  <a:pt x="112903" y="79305"/>
                </a:lnTo>
                <a:lnTo>
                  <a:pt x="115053" y="80027"/>
                </a:lnTo>
                <a:lnTo>
                  <a:pt x="117204" y="80833"/>
                </a:lnTo>
                <a:lnTo>
                  <a:pt x="118709" y="81750"/>
                </a:lnTo>
                <a:lnTo>
                  <a:pt x="119569" y="82805"/>
                </a:lnTo>
                <a:lnTo>
                  <a:pt x="120000" y="84000"/>
                </a:lnTo>
                <a:lnTo>
                  <a:pt x="119569" y="85194"/>
                </a:lnTo>
                <a:lnTo>
                  <a:pt x="118709" y="86250"/>
                </a:lnTo>
                <a:lnTo>
                  <a:pt x="117204" y="87166"/>
                </a:lnTo>
                <a:lnTo>
                  <a:pt x="115053" y="87972"/>
                </a:lnTo>
                <a:lnTo>
                  <a:pt x="112903" y="88694"/>
                </a:lnTo>
                <a:lnTo>
                  <a:pt x="110752" y="89333"/>
                </a:lnTo>
                <a:lnTo>
                  <a:pt x="108172" y="90000"/>
                </a:lnTo>
                <a:lnTo>
                  <a:pt x="105591" y="90666"/>
                </a:lnTo>
                <a:lnTo>
                  <a:pt x="103010" y="91305"/>
                </a:lnTo>
                <a:lnTo>
                  <a:pt x="100860" y="92027"/>
                </a:lnTo>
                <a:lnTo>
                  <a:pt x="98924" y="92833"/>
                </a:lnTo>
                <a:lnTo>
                  <a:pt x="97419" y="93750"/>
                </a:lnTo>
                <a:lnTo>
                  <a:pt x="96344" y="94805"/>
                </a:lnTo>
                <a:lnTo>
                  <a:pt x="96129" y="96000"/>
                </a:lnTo>
                <a:lnTo>
                  <a:pt x="96344" y="97194"/>
                </a:lnTo>
                <a:lnTo>
                  <a:pt x="97419" y="98250"/>
                </a:lnTo>
                <a:lnTo>
                  <a:pt x="98924" y="99166"/>
                </a:lnTo>
                <a:lnTo>
                  <a:pt x="100860" y="99972"/>
                </a:lnTo>
                <a:lnTo>
                  <a:pt x="103010" y="100694"/>
                </a:lnTo>
                <a:lnTo>
                  <a:pt x="105591" y="101333"/>
                </a:lnTo>
                <a:lnTo>
                  <a:pt x="108172" y="102000"/>
                </a:lnTo>
                <a:lnTo>
                  <a:pt x="110752" y="102666"/>
                </a:lnTo>
                <a:lnTo>
                  <a:pt x="112903" y="103305"/>
                </a:lnTo>
                <a:lnTo>
                  <a:pt x="115053" y="104027"/>
                </a:lnTo>
                <a:lnTo>
                  <a:pt x="117204" y="104833"/>
                </a:lnTo>
                <a:lnTo>
                  <a:pt x="118709" y="105750"/>
                </a:lnTo>
                <a:lnTo>
                  <a:pt x="119569" y="106805"/>
                </a:lnTo>
                <a:lnTo>
                  <a:pt x="120000" y="108000"/>
                </a:lnTo>
                <a:lnTo>
                  <a:pt x="119569" y="109194"/>
                </a:lnTo>
                <a:lnTo>
                  <a:pt x="118709" y="110250"/>
                </a:lnTo>
                <a:lnTo>
                  <a:pt x="117204" y="111166"/>
                </a:lnTo>
                <a:lnTo>
                  <a:pt x="115053" y="111972"/>
                </a:lnTo>
                <a:lnTo>
                  <a:pt x="112903" y="112694"/>
                </a:lnTo>
                <a:lnTo>
                  <a:pt x="110752" y="113333"/>
                </a:lnTo>
                <a:lnTo>
                  <a:pt x="108172" y="114000"/>
                </a:lnTo>
                <a:lnTo>
                  <a:pt x="105591" y="114666"/>
                </a:lnTo>
                <a:lnTo>
                  <a:pt x="103010" y="115305"/>
                </a:lnTo>
                <a:lnTo>
                  <a:pt x="100860" y="116027"/>
                </a:lnTo>
                <a:lnTo>
                  <a:pt x="98924" y="116833"/>
                </a:lnTo>
                <a:lnTo>
                  <a:pt x="97419" y="117750"/>
                </a:lnTo>
                <a:lnTo>
                  <a:pt x="96344" y="118805"/>
                </a:lnTo>
                <a:lnTo>
                  <a:pt x="96129" y="120000"/>
                </a:lnTo>
                <a:lnTo>
                  <a:pt x="0" y="120000"/>
                </a:lnTo>
                <a:lnTo>
                  <a:pt x="0" y="0"/>
                </a:lnTo>
                <a:close/>
              </a:path>
            </a:pathLst>
          </a:custGeom>
          <a:solidFill>
            <a:schemeClr val="dk2"/>
          </a:solidFill>
          <a:ln>
            <a:noFill/>
          </a:ln>
        </p:spPr>
      </p:sp>
      <p:sp>
        <p:nvSpPr>
          <p:cNvPr id="12" name="Google Shape;12;p1" title="right edge border"/>
          <p:cNvSpPr/>
          <p:nvPr/>
        </p:nvSpPr>
        <p:spPr>
          <a:xfrm>
            <a:off x="11908536" y="0"/>
            <a:ext cx="283464" cy="68580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xxxxxxx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xxxxxxxx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witter.com/BettyMWhite/statu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twitter.com/APA_Style"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nstagram.com/p/BqpHpjFBs3b/"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www.reddit.com/r/IAmA/comments/9fagqy/im_nasa_astronaut_scott_tingle_ask_me_anything/" TargetMode="External"/><Relationship Id="rId4" Type="http://schemas.openxmlformats.org/officeDocument/2006/relationships/hyperlink" Target="https://bitly.com/2FV8bu3"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bit.ly/2JQxPAD"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www.facebook.com/nationalzoo"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apastyle.apa.org/"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newyorker.com/magazine/2020/04/20/the-price-of-the-coronavirus-pandemic"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s://doi.org/10.1108/03090560710821161" TargetMode="External"/><Relationship Id="rId4" Type="http://schemas.openxmlformats.org/officeDocument/2006/relationships/hyperlink" Target="https://www.cdc.gov/coronavirus/2019-ncov/cases-updates/cases-in-us.html"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apastyle.apa.org/style-grammar-guidelines/references/dois-url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doi.org/10.1037/a004025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3"/>
          <p:cNvSpPr txBox="1">
            <a:spLocks noGrp="1"/>
          </p:cNvSpPr>
          <p:nvPr>
            <p:ph type="ctrTitle"/>
          </p:nvPr>
        </p:nvSpPr>
        <p:spPr>
          <a:xfrm>
            <a:off x="1078523" y="1098388"/>
            <a:ext cx="10318418" cy="4394988"/>
          </a:xfrm>
          <a:prstGeom prst="rect">
            <a:avLst/>
          </a:prstGeom>
          <a:noFill/>
          <a:ln>
            <a:noFill/>
          </a:ln>
        </p:spPr>
        <p:txBody>
          <a:bodyPr spcFirstLastPara="1" wrap="square" lIns="91425" tIns="45700" rIns="91425" bIns="45700" anchor="ctr" anchorCtr="0">
            <a:noAutofit/>
          </a:bodyPr>
          <a:lstStyle/>
          <a:p>
            <a:pPr marL="0" marR="0" lvl="0" indent="0" algn="ctr" rtl="0">
              <a:lnSpc>
                <a:spcPct val="90000"/>
              </a:lnSpc>
              <a:spcBef>
                <a:spcPts val="0"/>
              </a:spcBef>
              <a:spcAft>
                <a:spcPts val="0"/>
              </a:spcAft>
              <a:buClr>
                <a:schemeClr val="dk2"/>
              </a:buClr>
              <a:buFont typeface="Impact"/>
              <a:buNone/>
            </a:pPr>
            <a:r>
              <a:rPr lang="en-US" sz="10000" b="0" i="0" u="none" strike="noStrike" cap="none">
                <a:solidFill>
                  <a:schemeClr val="dk2"/>
                </a:solidFill>
                <a:latin typeface="Impact"/>
                <a:ea typeface="Impact"/>
                <a:cs typeface="Impact"/>
                <a:sym typeface="Impact"/>
              </a:rPr>
              <a:t>APA REFERENCE LIST</a:t>
            </a:r>
            <a:endParaRPr sz="10000" b="0" i="0" u="none" strike="noStrike" cap="none">
              <a:solidFill>
                <a:schemeClr val="dk2"/>
              </a:solidFill>
              <a:latin typeface="Impact"/>
              <a:ea typeface="Impact"/>
              <a:cs typeface="Impact"/>
              <a:sym typeface="Impact"/>
            </a:endParaRPr>
          </a:p>
        </p:txBody>
      </p:sp>
      <p:sp>
        <p:nvSpPr>
          <p:cNvPr id="96" name="Google Shape;96;p13"/>
          <p:cNvSpPr txBox="1">
            <a:spLocks noGrp="1"/>
          </p:cNvSpPr>
          <p:nvPr>
            <p:ph type="subTitle" idx="1"/>
          </p:nvPr>
        </p:nvSpPr>
        <p:spPr>
          <a:xfrm>
            <a:off x="2215045" y="5979196"/>
            <a:ext cx="8045373" cy="74227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2"/>
              </a:buClr>
              <a:buFont typeface="Arial"/>
              <a:buNone/>
            </a:pPr>
            <a:r>
              <a:rPr lang="en-US"/>
              <a:t>Updated to the 7th Edition</a:t>
            </a:r>
            <a:endParaRPr sz="2000" b="1" i="0" u="none" strike="noStrike" cap="none">
              <a:solidFill>
                <a:schemeClr val="dk2"/>
              </a:solidFill>
              <a:latin typeface="Cabin"/>
              <a:ea typeface="Cabin"/>
              <a:cs typeface="Cabin"/>
              <a:sym typeface="Cabi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2"/>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Government Agencies/ Gray Literature	</a:t>
            </a:r>
            <a:endParaRPr/>
          </a:p>
        </p:txBody>
      </p:sp>
      <p:sp>
        <p:nvSpPr>
          <p:cNvPr id="150" name="Google Shape;150;p22"/>
          <p:cNvSpPr txBox="1">
            <a:spLocks noGrp="1"/>
          </p:cNvSpPr>
          <p:nvPr>
            <p:ph type="body" idx="1"/>
          </p:nvPr>
        </p:nvSpPr>
        <p:spPr>
          <a:xfrm>
            <a:off x="1251675" y="1696175"/>
            <a:ext cx="10178400" cy="4749600"/>
          </a:xfrm>
          <a:prstGeom prst="rect">
            <a:avLst/>
          </a:prstGeom>
        </p:spPr>
        <p:txBody>
          <a:bodyPr spcFirstLastPara="1" wrap="square" lIns="91425" tIns="91425" rIns="91425" bIns="91425" anchor="t" anchorCtr="0">
            <a:noAutofit/>
          </a:bodyPr>
          <a:lstStyle/>
          <a:p>
            <a:pPr marL="0" lvl="0" indent="0" algn="l" rtl="0">
              <a:spcBef>
                <a:spcPts val="700"/>
              </a:spcBef>
              <a:spcAft>
                <a:spcPts val="0"/>
              </a:spcAft>
              <a:buNone/>
            </a:pPr>
            <a:r>
              <a:rPr lang="en-US"/>
              <a:t>With layered government agencies, use the </a:t>
            </a:r>
            <a:r>
              <a:rPr lang="en-US" b="1" u="sng"/>
              <a:t>most specific agency </a:t>
            </a:r>
            <a:r>
              <a:rPr lang="en-US"/>
              <a:t>as author</a:t>
            </a:r>
            <a:endParaRPr/>
          </a:p>
          <a:p>
            <a:pPr marL="457200" lvl="0" indent="0" algn="l" rtl="0">
              <a:spcBef>
                <a:spcPts val="700"/>
              </a:spcBef>
              <a:spcAft>
                <a:spcPts val="0"/>
              </a:spcAft>
              <a:buNone/>
            </a:pPr>
            <a:r>
              <a:rPr lang="en-US"/>
              <a:t>See </a:t>
            </a:r>
            <a:r>
              <a:rPr lang="en-US" u="sng"/>
              <a:t>page 329</a:t>
            </a:r>
            <a:r>
              <a:rPr lang="en-US"/>
              <a:t> section 10.4 </a:t>
            </a:r>
            <a:endParaRPr/>
          </a:p>
          <a:p>
            <a:pPr marL="457200" lvl="0" indent="-355600" algn="l" rtl="0">
              <a:spcBef>
                <a:spcPts val="700"/>
              </a:spcBef>
              <a:spcAft>
                <a:spcPts val="0"/>
              </a:spcAft>
              <a:buSzPts val="2000"/>
              <a:buChar char="•"/>
            </a:pPr>
            <a:r>
              <a:rPr lang="en-US"/>
              <a:t>If you find a source from the National Heart Lung and Blood Institute, it’s actually coming from the  U.S. Department of Health and Human Services, the National Institutes of Health, THEN the National Heart, Lung, and Blood Institute</a:t>
            </a:r>
            <a:endParaRPr/>
          </a:p>
          <a:p>
            <a:pPr marL="0" lvl="0" indent="0" algn="l" rtl="0">
              <a:spcBef>
                <a:spcPts val="700"/>
              </a:spcBef>
              <a:spcAft>
                <a:spcPts val="0"/>
              </a:spcAft>
              <a:buNone/>
            </a:pPr>
            <a:r>
              <a:rPr lang="en-US"/>
              <a:t>Instead of citing ALL of those (the DHHS, NIH, AND NHLBI) cite the most specific agency, which is the NHLBI. </a:t>
            </a:r>
            <a:endParaRPr/>
          </a:p>
          <a:p>
            <a:pPr marL="457200" lvl="0" indent="-355600" algn="l" rtl="0">
              <a:spcBef>
                <a:spcPts val="700"/>
              </a:spcBef>
              <a:spcAft>
                <a:spcPts val="0"/>
              </a:spcAft>
              <a:buSzPts val="2000"/>
              <a:buChar char="•"/>
            </a:pPr>
            <a:r>
              <a:rPr lang="en-US"/>
              <a:t>Example 1</a:t>
            </a:r>
            <a:endParaRPr/>
          </a:p>
          <a:p>
            <a:pPr marL="914400" lvl="1" indent="-342900" algn="l" rtl="0">
              <a:spcBef>
                <a:spcPts val="0"/>
              </a:spcBef>
              <a:spcAft>
                <a:spcPts val="0"/>
              </a:spcAft>
              <a:buSzPts val="1800"/>
              <a:buChar char="–"/>
            </a:pPr>
            <a:r>
              <a:rPr lang="en-US"/>
              <a:t>National Heart, Lung, and Blood Institute. (2003)…..</a:t>
            </a:r>
            <a:endParaRPr/>
          </a:p>
          <a:p>
            <a:pPr marL="457200" lvl="0" indent="-355600" algn="l" rtl="0">
              <a:spcBef>
                <a:spcPts val="0"/>
              </a:spcBef>
              <a:spcAft>
                <a:spcPts val="0"/>
              </a:spcAft>
              <a:buSzPts val="2000"/>
              <a:buChar char="•"/>
            </a:pPr>
            <a:r>
              <a:rPr lang="en-US"/>
              <a:t>Example 2</a:t>
            </a:r>
            <a:endParaRPr/>
          </a:p>
          <a:p>
            <a:pPr marL="914400" lvl="1" indent="-342900" algn="l" rtl="0">
              <a:spcBef>
                <a:spcPts val="0"/>
              </a:spcBef>
              <a:spcAft>
                <a:spcPts val="0"/>
              </a:spcAft>
              <a:buSzPts val="1800"/>
              <a:buChar char="–"/>
            </a:pPr>
            <a:r>
              <a:rPr lang="en-US"/>
              <a:t>National Cancer Institute. (2018). </a:t>
            </a:r>
            <a:r>
              <a:rPr lang="en-US" i="1"/>
              <a:t>Facing forward: Life after cancer treatment</a:t>
            </a:r>
            <a:r>
              <a:rPr lang="en-US"/>
              <a:t>. Department of Health and Human Services, National Institutes of Health.  </a:t>
            </a:r>
            <a:endParaRPr/>
          </a:p>
          <a:p>
            <a:pPr marL="1371600" lvl="2" indent="-330200" algn="l" rtl="0">
              <a:spcBef>
                <a:spcPts val="0"/>
              </a:spcBef>
              <a:spcAft>
                <a:spcPts val="0"/>
              </a:spcAft>
              <a:buSzPts val="1600"/>
              <a:buChar char="•"/>
            </a:pPr>
            <a:r>
              <a:rPr lang="en-US"/>
              <a:t>**Full citation available on Page 329 #50 of APA manual</a:t>
            </a:r>
            <a:endParaRPr/>
          </a:p>
          <a:p>
            <a:pPr marL="0" lvl="0" indent="0" algn="l" rtl="0">
              <a:spcBef>
                <a:spcPts val="700"/>
              </a:spcBef>
              <a:spcAft>
                <a:spcPts val="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3"/>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REFERENCE WORKS</a:t>
            </a:r>
            <a:endParaRPr sz="5100" b="0" i="0" u="none" strike="noStrike" cap="none">
              <a:solidFill>
                <a:schemeClr val="dk2"/>
              </a:solidFill>
              <a:latin typeface="Impact"/>
              <a:ea typeface="Impact"/>
              <a:cs typeface="Impact"/>
              <a:sym typeface="Impact"/>
            </a:endParaRPr>
          </a:p>
        </p:txBody>
      </p:sp>
      <p:sp>
        <p:nvSpPr>
          <p:cNvPr id="156" name="Google Shape;156;p23"/>
          <p:cNvSpPr txBox="1">
            <a:spLocks noGrp="1"/>
          </p:cNvSpPr>
          <p:nvPr>
            <p:ph type="body" idx="1"/>
          </p:nvPr>
        </p:nvSpPr>
        <p:spPr>
          <a:xfrm>
            <a:off x="1251675" y="1406600"/>
            <a:ext cx="10178400" cy="4704300"/>
          </a:xfrm>
          <a:prstGeom prst="rect">
            <a:avLst/>
          </a:prstGeom>
          <a:noFill/>
          <a:ln>
            <a:noFill/>
          </a:ln>
        </p:spPr>
        <p:txBody>
          <a:bodyPr spcFirstLastPara="1" wrap="square" lIns="91425" tIns="45700" rIns="91425" bIns="45700" anchor="t" anchorCtr="0">
            <a:noAutofit/>
          </a:bodyPr>
          <a:lstStyle/>
          <a:p>
            <a:pPr marL="228600" marR="0" lvl="0" indent="-254000" algn="l" rtl="0">
              <a:lnSpc>
                <a:spcPct val="110000"/>
              </a:lnSpc>
              <a:spcBef>
                <a:spcPts val="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Merriam-Webster dictionary, encyclopedias, reference books, etc.</a:t>
            </a:r>
            <a:endParaRPr sz="2400" dirty="0"/>
          </a:p>
          <a:p>
            <a:pPr marL="228600" marR="0" lvl="0" indent="-254000" algn="l" rtl="0">
              <a:lnSpc>
                <a:spcPct val="110000"/>
              </a:lnSpc>
              <a:spcBef>
                <a:spcPts val="70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Online reference work</a:t>
            </a:r>
            <a:endParaRPr sz="2400" dirty="0"/>
          </a:p>
          <a:p>
            <a:pPr marL="685800" marR="0" lvl="1" indent="-266700" algn="l" rtl="0">
              <a:lnSpc>
                <a:spcPct val="110000"/>
              </a:lnSpc>
              <a:spcBef>
                <a:spcPts val="700"/>
              </a:spcBef>
              <a:spcAft>
                <a:spcPts val="0"/>
              </a:spcAft>
              <a:buClr>
                <a:schemeClr val="dk2"/>
              </a:buClr>
              <a:buSzPts val="2400"/>
              <a:buFont typeface="Cabin"/>
              <a:buChar char="–"/>
            </a:pPr>
            <a:r>
              <a:rPr lang="en-US" sz="2400" b="0" i="0" u="none" strike="noStrike" cap="none" dirty="0">
                <a:solidFill>
                  <a:srgbClr val="595959"/>
                </a:solidFill>
                <a:latin typeface="Cabin"/>
                <a:ea typeface="Cabin"/>
                <a:cs typeface="Cabin"/>
                <a:sym typeface="Cabin"/>
              </a:rPr>
              <a:t>Author</a:t>
            </a:r>
            <a:r>
              <a:rPr lang="en-US" sz="2400" dirty="0"/>
              <a:t>.</a:t>
            </a:r>
            <a:r>
              <a:rPr lang="en-US" sz="2400" b="0" i="0" u="none" strike="noStrike" cap="none" dirty="0">
                <a:solidFill>
                  <a:srgbClr val="595959"/>
                </a:solidFill>
                <a:latin typeface="Cabin"/>
                <a:ea typeface="Cabin"/>
                <a:cs typeface="Cabin"/>
                <a:sym typeface="Cabin"/>
              </a:rPr>
              <a:t> (date</a:t>
            </a:r>
            <a:r>
              <a:rPr lang="en-US" sz="2400" dirty="0"/>
              <a:t>). T</a:t>
            </a:r>
            <a:r>
              <a:rPr lang="en-US" sz="2400" b="0" i="0" u="none" strike="noStrike" cap="none" dirty="0">
                <a:solidFill>
                  <a:srgbClr val="595959"/>
                </a:solidFill>
                <a:latin typeface="Cabin"/>
                <a:ea typeface="Cabin"/>
                <a:cs typeface="Cabin"/>
                <a:sym typeface="Cabin"/>
              </a:rPr>
              <a:t>itle</a:t>
            </a:r>
            <a:r>
              <a:rPr lang="en-US" sz="2400" dirty="0"/>
              <a:t>. In</a:t>
            </a:r>
            <a:r>
              <a:rPr lang="en-US" sz="2400" b="0" i="0" u="none" strike="noStrike" cap="none" dirty="0">
                <a:solidFill>
                  <a:srgbClr val="595959"/>
                </a:solidFill>
                <a:latin typeface="Cabin"/>
                <a:ea typeface="Cabin"/>
                <a:cs typeface="Cabin"/>
                <a:sym typeface="Cabin"/>
              </a:rPr>
              <a:t> editor (s), publisher, edition. Retrieval information</a:t>
            </a:r>
            <a:endParaRPr sz="2400" dirty="0"/>
          </a:p>
          <a:p>
            <a:pPr marL="685800" marR="0" lvl="1" indent="-266700" algn="l" rtl="0">
              <a:lnSpc>
                <a:spcPct val="110000"/>
              </a:lnSpc>
              <a:spcBef>
                <a:spcPts val="700"/>
              </a:spcBef>
              <a:spcAft>
                <a:spcPts val="0"/>
              </a:spcAft>
              <a:buClr>
                <a:schemeClr val="dk2"/>
              </a:buClr>
              <a:buSzPts val="2400"/>
              <a:buFont typeface="Cabin"/>
              <a:buChar char="–"/>
            </a:pPr>
            <a:r>
              <a:rPr lang="en-US" sz="2400" b="0" i="0" u="none" strike="noStrike" cap="none" dirty="0">
                <a:solidFill>
                  <a:srgbClr val="595959"/>
                </a:solidFill>
                <a:latin typeface="Cabin"/>
                <a:ea typeface="Cabin"/>
                <a:cs typeface="Cabin"/>
                <a:sym typeface="Cabin"/>
              </a:rPr>
              <a:t>Graham, G. (2019). Behaviorism. In E. N. </a:t>
            </a:r>
            <a:r>
              <a:rPr lang="en-US" sz="2400" b="0" i="0" u="none" strike="noStrike" cap="none" dirty="0" err="1">
                <a:solidFill>
                  <a:srgbClr val="595959"/>
                </a:solidFill>
                <a:latin typeface="Cabin"/>
                <a:ea typeface="Cabin"/>
                <a:cs typeface="Cabin"/>
                <a:sym typeface="Cabin"/>
              </a:rPr>
              <a:t>Zalta</a:t>
            </a:r>
            <a:r>
              <a:rPr lang="en-US" sz="2400" b="0" i="0" u="none" strike="noStrike" cap="none" dirty="0">
                <a:solidFill>
                  <a:srgbClr val="595959"/>
                </a:solidFill>
                <a:latin typeface="Cabin"/>
                <a:ea typeface="Cabin"/>
                <a:cs typeface="Cabin"/>
                <a:sym typeface="Cabin"/>
              </a:rPr>
              <a:t> (Ed.), </a:t>
            </a:r>
            <a:r>
              <a:rPr lang="en-US" sz="2400" b="0" i="1" u="none" strike="noStrike" cap="none" dirty="0">
                <a:solidFill>
                  <a:srgbClr val="595959"/>
                </a:solidFill>
                <a:latin typeface="Cabin"/>
                <a:ea typeface="Cabin"/>
                <a:cs typeface="Cabin"/>
                <a:sym typeface="Cabin"/>
              </a:rPr>
              <a:t>The Stanford encyclopedia of philosophy </a:t>
            </a:r>
            <a:r>
              <a:rPr lang="en-US" sz="2400" b="0" i="0" u="none" strike="noStrike" cap="none" dirty="0">
                <a:solidFill>
                  <a:srgbClr val="595959"/>
                </a:solidFill>
                <a:latin typeface="Cabin"/>
                <a:ea typeface="Cabin"/>
                <a:cs typeface="Cabin"/>
                <a:sym typeface="Cabin"/>
              </a:rPr>
              <a:t>(</a:t>
            </a:r>
            <a:r>
              <a:rPr lang="en-US" sz="2400" dirty="0"/>
              <a:t>Spring</a:t>
            </a:r>
            <a:r>
              <a:rPr lang="en-US" sz="2400" b="0" i="0" u="none" strike="noStrike" cap="none" dirty="0">
                <a:solidFill>
                  <a:srgbClr val="595959"/>
                </a:solidFill>
                <a:latin typeface="Cabin"/>
                <a:ea typeface="Cabin"/>
                <a:cs typeface="Cabin"/>
                <a:sym typeface="Cabin"/>
              </a:rPr>
              <a:t> 2019 ed.).  http://plato.Stanford.edu/entires/behaviorism/</a:t>
            </a:r>
            <a:endParaRPr sz="2400" dirty="0"/>
          </a:p>
          <a:p>
            <a:pPr marL="685800" marR="0" lvl="1" indent="-266700" algn="l" rtl="0">
              <a:lnSpc>
                <a:spcPct val="110000"/>
              </a:lnSpc>
              <a:spcBef>
                <a:spcPts val="700"/>
              </a:spcBef>
              <a:spcAft>
                <a:spcPts val="0"/>
              </a:spcAft>
              <a:buClr>
                <a:schemeClr val="dk2"/>
              </a:buClr>
              <a:buSzPts val="2400"/>
              <a:buFont typeface="Cabin"/>
              <a:buChar char="–"/>
            </a:pPr>
            <a:r>
              <a:rPr lang="en-US" sz="2400" b="0" i="0" u="none" strike="noStrike" cap="none" dirty="0">
                <a:solidFill>
                  <a:srgbClr val="595959"/>
                </a:solidFill>
                <a:latin typeface="Cabin"/>
                <a:ea typeface="Cabin"/>
                <a:cs typeface="Cabin"/>
                <a:sym typeface="Cabin"/>
              </a:rPr>
              <a:t>If you do not have the month/year of the edition, simply provide the information you have</a:t>
            </a:r>
            <a:endParaRPr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24"/>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REFERENCE WORK CONT. </a:t>
            </a:r>
            <a:endParaRPr sz="5100" b="0" i="0" u="none" strike="noStrike" cap="none">
              <a:solidFill>
                <a:schemeClr val="dk2"/>
              </a:solidFill>
              <a:latin typeface="Impact"/>
              <a:ea typeface="Impact"/>
              <a:cs typeface="Impact"/>
              <a:sym typeface="Impact"/>
            </a:endParaRPr>
          </a:p>
        </p:txBody>
      </p:sp>
      <p:sp>
        <p:nvSpPr>
          <p:cNvPr id="162" name="Google Shape;162;p24"/>
          <p:cNvSpPr txBox="1">
            <a:spLocks noGrp="1"/>
          </p:cNvSpPr>
          <p:nvPr>
            <p:ph type="body" idx="1"/>
          </p:nvPr>
        </p:nvSpPr>
        <p:spPr>
          <a:xfrm>
            <a:off x="1251675" y="1655000"/>
            <a:ext cx="10178400" cy="4681500"/>
          </a:xfrm>
          <a:prstGeom prst="rect">
            <a:avLst/>
          </a:prstGeom>
          <a:noFill/>
          <a:ln>
            <a:noFill/>
          </a:ln>
        </p:spPr>
        <p:txBody>
          <a:bodyPr spcFirstLastPara="1" wrap="square" lIns="91425" tIns="45700" rIns="91425" bIns="45700" anchor="t" anchorCtr="0">
            <a:noAutofit/>
          </a:bodyPr>
          <a:lstStyle/>
          <a:p>
            <a:pPr marL="228600" marR="0" lvl="0" indent="-254000" algn="l" rtl="0">
              <a:lnSpc>
                <a:spcPct val="110000"/>
              </a:lnSpc>
              <a:spcBef>
                <a:spcPts val="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Online reference work with no author or editor</a:t>
            </a:r>
            <a:endParaRPr sz="2400" dirty="0"/>
          </a:p>
          <a:p>
            <a:pPr marL="685800" marR="0" lvl="1" indent="-266700" algn="l" rtl="0">
              <a:lnSpc>
                <a:spcPct val="110000"/>
              </a:lnSpc>
              <a:spcBef>
                <a:spcPts val="700"/>
              </a:spcBef>
              <a:spcAft>
                <a:spcPts val="0"/>
              </a:spcAft>
              <a:buClr>
                <a:schemeClr val="dk2"/>
              </a:buClr>
              <a:buSzPts val="2400"/>
              <a:buFont typeface="Cabin"/>
              <a:buChar char="–"/>
            </a:pPr>
            <a:r>
              <a:rPr lang="en-US" sz="2400" b="0" i="0" u="none" strike="noStrike" cap="none" dirty="0">
                <a:solidFill>
                  <a:srgbClr val="595959"/>
                </a:solidFill>
                <a:latin typeface="Cabin"/>
                <a:ea typeface="Cabin"/>
                <a:cs typeface="Cabin"/>
                <a:sym typeface="Cabin"/>
              </a:rPr>
              <a:t>Common for Merriam-Webster online</a:t>
            </a:r>
            <a:endParaRPr sz="2400" dirty="0"/>
          </a:p>
          <a:p>
            <a:pPr marL="685800" marR="0" lvl="1" indent="-266700" algn="l" rtl="0">
              <a:lnSpc>
                <a:spcPct val="110000"/>
              </a:lnSpc>
              <a:spcBef>
                <a:spcPts val="700"/>
              </a:spcBef>
              <a:spcAft>
                <a:spcPts val="0"/>
              </a:spcAft>
              <a:buClr>
                <a:schemeClr val="dk2"/>
              </a:buClr>
              <a:buSzPts val="2400"/>
              <a:buFont typeface="Cabin"/>
              <a:buChar char="–"/>
            </a:pPr>
            <a:r>
              <a:rPr lang="en-US" sz="2400" b="0" i="0" u="none" strike="noStrike" cap="none" dirty="0">
                <a:solidFill>
                  <a:srgbClr val="595959"/>
                </a:solidFill>
                <a:latin typeface="Cabin"/>
                <a:ea typeface="Cabin"/>
                <a:cs typeface="Cabin"/>
                <a:sym typeface="Cabin"/>
              </a:rPr>
              <a:t>Start with the title, NOT the author</a:t>
            </a:r>
            <a:endParaRPr sz="2400" dirty="0"/>
          </a:p>
          <a:p>
            <a:pPr marL="685800" marR="0" lvl="1" indent="-266700" algn="l" rtl="0">
              <a:lnSpc>
                <a:spcPct val="110000"/>
              </a:lnSpc>
              <a:spcBef>
                <a:spcPts val="700"/>
              </a:spcBef>
              <a:spcAft>
                <a:spcPts val="0"/>
              </a:spcAft>
              <a:buClr>
                <a:schemeClr val="dk2"/>
              </a:buClr>
              <a:buSzPts val="2400"/>
              <a:buFont typeface="Cabin"/>
              <a:buChar char="–"/>
            </a:pPr>
            <a:r>
              <a:rPr lang="en-US" sz="2400" b="0" i="0" u="none" strike="noStrike" cap="none" dirty="0">
                <a:solidFill>
                  <a:srgbClr val="595959"/>
                </a:solidFill>
                <a:latin typeface="Cabin"/>
                <a:ea typeface="Cabin"/>
                <a:cs typeface="Cabin"/>
                <a:sym typeface="Cabin"/>
              </a:rPr>
              <a:t>Still italicize the publisher (Merriam-Webster)</a:t>
            </a:r>
            <a:endParaRPr sz="2400" dirty="0"/>
          </a:p>
          <a:p>
            <a:pPr marL="1143000" marR="0" lvl="2" indent="-279400" algn="l" rtl="0">
              <a:lnSpc>
                <a:spcPct val="110000"/>
              </a:lnSpc>
              <a:spcBef>
                <a:spcPts val="70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Example:</a:t>
            </a:r>
            <a:endParaRPr sz="2400" dirty="0"/>
          </a:p>
          <a:p>
            <a:pPr marL="1600200" marR="0" lvl="3" indent="-292100" algn="l" rtl="0">
              <a:lnSpc>
                <a:spcPct val="110000"/>
              </a:lnSpc>
              <a:spcBef>
                <a:spcPts val="700"/>
              </a:spcBef>
              <a:spcAft>
                <a:spcPts val="0"/>
              </a:spcAft>
              <a:buClr>
                <a:schemeClr val="dk2"/>
              </a:buClr>
              <a:buSzPts val="2400"/>
              <a:buFont typeface="Cabin"/>
              <a:buChar char="–"/>
            </a:pPr>
            <a:r>
              <a:rPr lang="en-US" sz="2400" b="0" i="0" u="none" strike="noStrike" cap="none" dirty="0">
                <a:solidFill>
                  <a:srgbClr val="595959"/>
                </a:solidFill>
                <a:latin typeface="Cabin"/>
                <a:ea typeface="Cabin"/>
                <a:cs typeface="Cabin"/>
                <a:sym typeface="Cabin"/>
              </a:rPr>
              <a:t>Altruism. (2015). In </a:t>
            </a:r>
            <a:r>
              <a:rPr lang="en-US" sz="2400" b="0" i="1" u="none" strike="noStrike" cap="none" dirty="0">
                <a:solidFill>
                  <a:srgbClr val="595959"/>
                </a:solidFill>
                <a:latin typeface="Cabin"/>
                <a:ea typeface="Cabin"/>
                <a:cs typeface="Cabin"/>
                <a:sym typeface="Cabin"/>
              </a:rPr>
              <a:t>Merriam-Webster’s online dictionary</a:t>
            </a:r>
            <a:r>
              <a:rPr lang="en-US" sz="2400" b="0" i="0" u="none" strike="noStrike" cap="none" dirty="0">
                <a:solidFill>
                  <a:srgbClr val="595959"/>
                </a:solidFill>
                <a:latin typeface="Cabin"/>
                <a:ea typeface="Cabin"/>
                <a:cs typeface="Cabin"/>
                <a:sym typeface="Cabin"/>
              </a:rPr>
              <a:t>. http://www.merriam-webster.com/dictionary/altruism</a:t>
            </a:r>
            <a:endParaRPr sz="2400" b="0" i="0" u="none" strike="noStrike" cap="none" dirty="0">
              <a:solidFill>
                <a:srgbClr val="595959"/>
              </a:solidFill>
              <a:latin typeface="Cabin"/>
              <a:ea typeface="Cabin"/>
              <a:cs typeface="Cabin"/>
              <a:sym typeface="Cabi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Google Shape;167;p25"/>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Social Media </a:t>
            </a:r>
            <a:endParaRPr/>
          </a:p>
        </p:txBody>
      </p:sp>
      <p:sp>
        <p:nvSpPr>
          <p:cNvPr id="168" name="Google Shape;168;p25"/>
          <p:cNvSpPr txBox="1">
            <a:spLocks noGrp="1"/>
          </p:cNvSpPr>
          <p:nvPr>
            <p:ph type="body" idx="1"/>
          </p:nvPr>
        </p:nvSpPr>
        <p:spPr>
          <a:xfrm>
            <a:off x="1172325" y="1076875"/>
            <a:ext cx="10178400" cy="5781000"/>
          </a:xfrm>
          <a:prstGeom prst="rect">
            <a:avLst/>
          </a:prstGeom>
        </p:spPr>
        <p:txBody>
          <a:bodyPr spcFirstLastPara="1" wrap="square" lIns="91425" tIns="91425" rIns="91425" bIns="91425" anchor="t" anchorCtr="0">
            <a:noAutofit/>
          </a:bodyPr>
          <a:lstStyle/>
          <a:p>
            <a:pPr marL="457200" lvl="0" indent="-342900" algn="l" rtl="0">
              <a:spcBef>
                <a:spcPts val="700"/>
              </a:spcBef>
              <a:spcAft>
                <a:spcPts val="0"/>
              </a:spcAft>
              <a:buSzPts val="1800"/>
              <a:buChar char="•"/>
            </a:pPr>
            <a:r>
              <a:rPr lang="en-US" sz="1800" dirty="0"/>
              <a:t>Use social media as a source ONLY when the content was ORIGINALLY published there (e.g., an original Instagram post).</a:t>
            </a:r>
            <a:endParaRPr sz="1800" dirty="0"/>
          </a:p>
          <a:p>
            <a:pPr marL="457200" lvl="0" indent="-342900" algn="l" rtl="0">
              <a:spcBef>
                <a:spcPts val="0"/>
              </a:spcBef>
              <a:spcAft>
                <a:spcPts val="0"/>
              </a:spcAft>
              <a:buSzPts val="1800"/>
              <a:buChar char="•"/>
            </a:pPr>
            <a:r>
              <a:rPr lang="en-US" sz="1800" dirty="0"/>
              <a:t> IF, you found a link to content, like a pin on Pinterest, cite the content you used directly and DO NOT mention that you originally discovered it through a link on social media, UNLESS you have to for your methodology section.</a:t>
            </a:r>
            <a:endParaRPr sz="1800" dirty="0"/>
          </a:p>
          <a:p>
            <a:pPr marL="457200" lvl="0" indent="-342900" algn="l" rtl="0">
              <a:spcBef>
                <a:spcPts val="0"/>
              </a:spcBef>
              <a:spcAft>
                <a:spcPts val="0"/>
              </a:spcAft>
              <a:buSzPts val="1800"/>
              <a:buChar char="•"/>
            </a:pPr>
            <a:r>
              <a:rPr lang="en-US" sz="1800" dirty="0"/>
              <a:t>We’ll look at 3 social media sites: Twitter, Instagram, Facebook</a:t>
            </a:r>
            <a:endParaRPr sz="1800" dirty="0"/>
          </a:p>
          <a:p>
            <a:pPr marL="457200" lvl="0" indent="-342900" algn="l" rtl="0">
              <a:spcBef>
                <a:spcPts val="0"/>
              </a:spcBef>
              <a:spcAft>
                <a:spcPts val="0"/>
              </a:spcAft>
              <a:buSzPts val="1800"/>
              <a:buChar char="•"/>
            </a:pPr>
            <a:r>
              <a:rPr lang="en-US" sz="1800" dirty="0"/>
              <a:t>You can use a similar format for almost all social media. </a:t>
            </a:r>
            <a:endParaRPr sz="1800" dirty="0"/>
          </a:p>
          <a:p>
            <a:pPr marL="457200" lvl="0" indent="-342900" algn="l" rtl="0">
              <a:spcBef>
                <a:spcPts val="0"/>
              </a:spcBef>
              <a:spcAft>
                <a:spcPts val="0"/>
              </a:spcAft>
              <a:buSzPts val="1800"/>
              <a:buChar char="•"/>
            </a:pPr>
            <a:r>
              <a:rPr lang="en-US" sz="1800" dirty="0"/>
              <a:t>Page 348 section 10.15</a:t>
            </a:r>
            <a:endParaRPr sz="1800" dirty="0"/>
          </a:p>
          <a:p>
            <a:pPr marL="0" lvl="0" indent="0" algn="l" rtl="0">
              <a:spcBef>
                <a:spcPts val="700"/>
              </a:spcBef>
              <a:spcAft>
                <a:spcPts val="0"/>
              </a:spcAft>
              <a:buNone/>
            </a:pPr>
            <a:endParaRPr sz="2400" dirty="0"/>
          </a:p>
          <a:p>
            <a:pPr marL="457200" lvl="0" indent="0" algn="l" rtl="0">
              <a:spcBef>
                <a:spcPts val="700"/>
              </a:spcBef>
              <a:spcAft>
                <a:spcPts val="0"/>
              </a:spcAft>
              <a:buNone/>
            </a:pPr>
            <a:endParaRPr sz="2400" dirty="0"/>
          </a:p>
          <a:p>
            <a:pPr marL="0" lvl="0" indent="0" algn="l" rtl="0">
              <a:spcBef>
                <a:spcPts val="700"/>
              </a:spcBef>
              <a:spcAft>
                <a:spcPts val="0"/>
              </a:spcAft>
              <a:buNone/>
            </a:pPr>
            <a:endParaRPr dirty="0"/>
          </a:p>
        </p:txBody>
      </p:sp>
      <p:graphicFrame>
        <p:nvGraphicFramePr>
          <p:cNvPr id="169" name="Google Shape;169;p25"/>
          <p:cNvGraphicFramePr/>
          <p:nvPr>
            <p:extLst>
              <p:ext uri="{D42A27DB-BD31-4B8C-83A1-F6EECF244321}">
                <p14:modId xmlns:p14="http://schemas.microsoft.com/office/powerpoint/2010/main" val="181196401"/>
              </p:ext>
            </p:extLst>
          </p:nvPr>
        </p:nvGraphicFramePr>
        <p:xfrm>
          <a:off x="969088" y="3713075"/>
          <a:ext cx="10584875" cy="2926020"/>
        </p:xfrm>
        <a:graphic>
          <a:graphicData uri="http://schemas.openxmlformats.org/drawingml/2006/table">
            <a:tbl>
              <a:tblPr>
                <a:noFill/>
                <a:tableStyleId>{F8813233-DEFB-4579-B55A-161AA45AF392}</a:tableStyleId>
              </a:tblPr>
              <a:tblGrid>
                <a:gridCol w="2354975">
                  <a:extLst>
                    <a:ext uri="{9D8B030D-6E8A-4147-A177-3AD203B41FA5}">
                      <a16:colId xmlns:a16="http://schemas.microsoft.com/office/drawing/2014/main" val="20000"/>
                    </a:ext>
                  </a:extLst>
                </a:gridCol>
                <a:gridCol w="1878975">
                  <a:extLst>
                    <a:ext uri="{9D8B030D-6E8A-4147-A177-3AD203B41FA5}">
                      <a16:colId xmlns:a16="http://schemas.microsoft.com/office/drawing/2014/main" val="20001"/>
                    </a:ext>
                  </a:extLst>
                </a:gridCol>
                <a:gridCol w="2116975">
                  <a:extLst>
                    <a:ext uri="{9D8B030D-6E8A-4147-A177-3AD203B41FA5}">
                      <a16:colId xmlns:a16="http://schemas.microsoft.com/office/drawing/2014/main" val="20002"/>
                    </a:ext>
                  </a:extLst>
                </a:gridCol>
                <a:gridCol w="2718825">
                  <a:extLst>
                    <a:ext uri="{9D8B030D-6E8A-4147-A177-3AD203B41FA5}">
                      <a16:colId xmlns:a16="http://schemas.microsoft.com/office/drawing/2014/main" val="20003"/>
                    </a:ext>
                  </a:extLst>
                </a:gridCol>
                <a:gridCol w="1515125">
                  <a:extLst>
                    <a:ext uri="{9D8B030D-6E8A-4147-A177-3AD203B41FA5}">
                      <a16:colId xmlns:a16="http://schemas.microsoft.com/office/drawing/2014/main" val="20004"/>
                    </a:ext>
                  </a:extLst>
                </a:gridCol>
              </a:tblGrid>
              <a:tr h="0">
                <a:tc>
                  <a:txBody>
                    <a:bodyPr/>
                    <a:lstStyle/>
                    <a:p>
                      <a:pPr marL="0" lvl="0" indent="0" algn="l" rtl="0">
                        <a:spcBef>
                          <a:spcPts val="0"/>
                        </a:spcBef>
                        <a:spcAft>
                          <a:spcPts val="0"/>
                        </a:spcAft>
                        <a:buNone/>
                      </a:pPr>
                      <a:r>
                        <a:rPr lang="en-US"/>
                        <a:t>Author</a:t>
                      </a:r>
                      <a:endParaRPr/>
                    </a:p>
                  </a:txBody>
                  <a:tcPr marL="91425" marR="91425" marT="91425" marB="91425"/>
                </a:tc>
                <a:tc>
                  <a:txBody>
                    <a:bodyPr/>
                    <a:lstStyle/>
                    <a:p>
                      <a:pPr marL="0" lvl="0" indent="0" algn="l" rtl="0">
                        <a:spcBef>
                          <a:spcPts val="0"/>
                        </a:spcBef>
                        <a:spcAft>
                          <a:spcPts val="0"/>
                        </a:spcAft>
                        <a:buNone/>
                      </a:pPr>
                      <a:r>
                        <a:rPr lang="en-US"/>
                        <a:t>Date</a:t>
                      </a:r>
                      <a:endParaRPr/>
                    </a:p>
                  </a:txBody>
                  <a:tcPr marL="91425" marR="91425" marT="91425" marB="91425"/>
                </a:tc>
                <a:tc>
                  <a:txBody>
                    <a:bodyPr/>
                    <a:lstStyle/>
                    <a:p>
                      <a:pPr marL="0" lvl="0" indent="0" algn="l" rtl="0">
                        <a:spcBef>
                          <a:spcPts val="0"/>
                        </a:spcBef>
                        <a:spcAft>
                          <a:spcPts val="0"/>
                        </a:spcAft>
                        <a:buNone/>
                      </a:pPr>
                      <a:r>
                        <a:rPr lang="en-US"/>
                        <a:t>Title</a:t>
                      </a:r>
                      <a:endParaRPr/>
                    </a:p>
                  </a:txBody>
                  <a:tcPr marL="91425" marR="91425" marT="91425" marB="91425"/>
                </a:tc>
                <a:tc gridSpan="2">
                  <a:txBody>
                    <a:bodyPr/>
                    <a:lstStyle/>
                    <a:p>
                      <a:pPr marL="0" lvl="0" indent="0" algn="ctr" rtl="0">
                        <a:spcBef>
                          <a:spcPts val="0"/>
                        </a:spcBef>
                        <a:spcAft>
                          <a:spcPts val="0"/>
                        </a:spcAft>
                        <a:buNone/>
                      </a:pPr>
                      <a:r>
                        <a:rPr lang="en-US"/>
                        <a:t>Source</a:t>
                      </a:r>
                      <a:endParaRPr/>
                    </a:p>
                  </a:txBody>
                  <a:tcPr marL="91425" marR="91425" marT="91425" marB="91425"/>
                </a:tc>
                <a:tc hMerge="1">
                  <a:txBody>
                    <a:bodyPr/>
                    <a:lstStyle/>
                    <a:p>
                      <a:endParaRPr lang="en-US"/>
                    </a:p>
                  </a:txBody>
                  <a:tcPr/>
                </a:tc>
                <a:extLst>
                  <a:ext uri="{0D108BD9-81ED-4DB2-BD59-A6C34878D82A}">
                    <a16:rowId xmlns:a16="http://schemas.microsoft.com/office/drawing/2014/main" val="10000"/>
                  </a:ext>
                </a:extLst>
              </a:tr>
              <a:tr h="0">
                <a:tc>
                  <a:txBody>
                    <a:bodyPr/>
                    <a:lstStyle/>
                    <a:p>
                      <a:pPr marL="0" lvl="0" indent="0" algn="l" rtl="0">
                        <a:spcBef>
                          <a:spcPts val="0"/>
                        </a:spcBef>
                        <a:spcAft>
                          <a:spcPts val="0"/>
                        </a:spcAft>
                        <a:buNone/>
                      </a:pPr>
                      <a:r>
                        <a:rPr lang="en-US" b="1" u="none" dirty="0"/>
                        <a:t>Twitter/Instagram</a:t>
                      </a:r>
                      <a:endParaRPr b="1" u="none" dirty="0"/>
                    </a:p>
                    <a:p>
                      <a:pPr marL="0" lvl="0" indent="0" algn="l" rtl="0">
                        <a:spcBef>
                          <a:spcPts val="0"/>
                        </a:spcBef>
                        <a:spcAft>
                          <a:spcPts val="0"/>
                        </a:spcAft>
                        <a:buNone/>
                      </a:pPr>
                      <a:r>
                        <a:rPr lang="en-US" dirty="0"/>
                        <a:t>Author, A. A. [@username].</a:t>
                      </a:r>
                      <a:endParaRPr dirty="0"/>
                    </a:p>
                    <a:p>
                      <a:pPr marL="0" lvl="0" indent="0" algn="l" rtl="0">
                        <a:spcBef>
                          <a:spcPts val="0"/>
                        </a:spcBef>
                        <a:spcAft>
                          <a:spcPts val="0"/>
                        </a:spcAft>
                        <a:buNone/>
                      </a:pPr>
                      <a:r>
                        <a:rPr lang="en-US" dirty="0"/>
                        <a:t>Name of Group [@username].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u="none" dirty="0"/>
                        <a:t>Facebook and others:</a:t>
                      </a:r>
                      <a:endParaRPr b="1" u="none" dirty="0"/>
                    </a:p>
                    <a:p>
                      <a:pPr marL="0" lvl="0" indent="0" algn="l" rtl="0">
                        <a:spcBef>
                          <a:spcPts val="0"/>
                        </a:spcBef>
                        <a:spcAft>
                          <a:spcPts val="0"/>
                        </a:spcAft>
                        <a:buNone/>
                      </a:pPr>
                      <a:r>
                        <a:rPr lang="en-US" dirty="0"/>
                        <a:t>Author, A. A. </a:t>
                      </a:r>
                      <a:endParaRPr dirty="0"/>
                    </a:p>
                    <a:p>
                      <a:pPr marL="0" lvl="0" indent="0" algn="l" rtl="0">
                        <a:spcBef>
                          <a:spcPts val="0"/>
                        </a:spcBef>
                        <a:spcAft>
                          <a:spcPts val="0"/>
                        </a:spcAft>
                        <a:buNone/>
                      </a:pPr>
                      <a:r>
                        <a:rPr lang="en-US" dirty="0"/>
                        <a:t>Name of Group.</a:t>
                      </a:r>
                      <a:endParaRPr dirty="0"/>
                    </a:p>
                    <a:p>
                      <a:pPr marL="0" lvl="0" indent="0" algn="l" rtl="0">
                        <a:spcBef>
                          <a:spcPts val="0"/>
                        </a:spcBef>
                        <a:spcAft>
                          <a:spcPts val="0"/>
                        </a:spcAft>
                        <a:buNone/>
                      </a:pPr>
                      <a:r>
                        <a:rPr lang="en-US" dirty="0"/>
                        <a:t>Name of Group [Username].</a:t>
                      </a:r>
                      <a:endParaRPr dirty="0"/>
                    </a:p>
                    <a:p>
                      <a:pPr marL="0" lvl="0" indent="0" algn="l" rtl="0">
                        <a:spcBef>
                          <a:spcPts val="0"/>
                        </a:spcBef>
                        <a:spcAft>
                          <a:spcPts val="0"/>
                        </a:spcAft>
                        <a:buNone/>
                      </a:pPr>
                      <a:r>
                        <a:rPr lang="en-US" dirty="0"/>
                        <a:t>Username.</a:t>
                      </a:r>
                      <a:endParaRPr dirty="0"/>
                    </a:p>
                  </a:txBody>
                  <a:tcPr marL="91425" marR="91425" marT="91425" marB="91425"/>
                </a:tc>
                <a:tc>
                  <a:txBody>
                    <a:bodyPr/>
                    <a:lstStyle/>
                    <a:p>
                      <a:pPr marL="0" lvl="0" indent="0" algn="l" rtl="0">
                        <a:spcBef>
                          <a:spcPts val="0"/>
                        </a:spcBef>
                        <a:spcAft>
                          <a:spcPts val="0"/>
                        </a:spcAft>
                        <a:buNone/>
                      </a:pPr>
                      <a:r>
                        <a:rPr lang="en-US" dirty="0"/>
                        <a:t>(n.d.).</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(2019, August 8).</a:t>
                      </a:r>
                      <a:endParaRPr dirty="0"/>
                    </a:p>
                  </a:txBody>
                  <a:tcPr marL="91425" marR="91425" marT="91425" marB="91425"/>
                </a:tc>
                <a:tc>
                  <a:txBody>
                    <a:bodyPr/>
                    <a:lstStyle/>
                    <a:p>
                      <a:pPr marL="0" lvl="0" indent="0" algn="l" rtl="0">
                        <a:spcBef>
                          <a:spcPts val="0"/>
                        </a:spcBef>
                        <a:spcAft>
                          <a:spcPts val="0"/>
                        </a:spcAft>
                        <a:buNone/>
                      </a:pPr>
                      <a:r>
                        <a:rPr lang="en-US" i="1" dirty="0"/>
                        <a:t>Content of the post up to the first 20 words</a:t>
                      </a:r>
                      <a:endParaRPr i="1" dirty="0"/>
                    </a:p>
                    <a:p>
                      <a:pPr marL="0" lvl="0" indent="0" algn="l" rtl="0">
                        <a:spcBef>
                          <a:spcPts val="0"/>
                        </a:spcBef>
                        <a:spcAft>
                          <a:spcPts val="0"/>
                        </a:spcAft>
                        <a:buNone/>
                      </a:pPr>
                      <a:endParaRPr i="1" dirty="0"/>
                    </a:p>
                    <a:p>
                      <a:pPr marL="0" lvl="0" indent="0" algn="l" rtl="0">
                        <a:spcBef>
                          <a:spcPts val="0"/>
                        </a:spcBef>
                        <a:spcAft>
                          <a:spcPts val="0"/>
                        </a:spcAft>
                        <a:buNone/>
                      </a:pPr>
                      <a:r>
                        <a:rPr lang="en-US" i="1" dirty="0"/>
                        <a:t>Content of the post up to the first 20 words </a:t>
                      </a:r>
                      <a:r>
                        <a:rPr lang="en-US" dirty="0"/>
                        <a:t>[Description of audiovisuals]</a:t>
                      </a:r>
                      <a:endParaRPr dirty="0"/>
                    </a:p>
                    <a:p>
                      <a:pPr marL="0" lvl="0" indent="0" algn="l" rtl="0">
                        <a:spcBef>
                          <a:spcPts val="0"/>
                        </a:spcBef>
                        <a:spcAft>
                          <a:spcPts val="0"/>
                        </a:spcAft>
                        <a:buNone/>
                      </a:pPr>
                      <a:endParaRPr i="1" dirty="0"/>
                    </a:p>
                    <a:p>
                      <a:pPr marL="0" lvl="0" indent="0" algn="l" rtl="0">
                        <a:spcBef>
                          <a:spcPts val="0"/>
                        </a:spcBef>
                        <a:spcAft>
                          <a:spcPts val="0"/>
                        </a:spcAft>
                        <a:buNone/>
                      </a:pPr>
                      <a:r>
                        <a:rPr lang="en-US" dirty="0"/>
                        <a:t>[Description of audiovisuals]</a:t>
                      </a:r>
                      <a:endParaRPr dirty="0"/>
                    </a:p>
                  </a:txBody>
                  <a:tcPr marL="91425" marR="91425" marT="91425" marB="91425"/>
                </a:tc>
                <a:tc>
                  <a:txBody>
                    <a:bodyPr/>
                    <a:lstStyle/>
                    <a:p>
                      <a:pPr marL="0" lvl="0" indent="0" algn="l" rtl="0">
                        <a:spcBef>
                          <a:spcPts val="0"/>
                        </a:spcBef>
                        <a:spcAft>
                          <a:spcPts val="0"/>
                        </a:spcAft>
                        <a:buNone/>
                      </a:pPr>
                      <a:r>
                        <a:rPr lang="en-US" u="none" dirty="0"/>
                        <a:t>Social Media Site Name</a:t>
                      </a:r>
                      <a:endParaRPr u="none" dirty="0"/>
                    </a:p>
                    <a:p>
                      <a:pPr marL="0" lvl="0" indent="0" algn="l" rtl="0">
                        <a:spcBef>
                          <a:spcPts val="0"/>
                        </a:spcBef>
                        <a:spcAft>
                          <a:spcPts val="0"/>
                        </a:spcAft>
                        <a:buNone/>
                      </a:pPr>
                      <a:endParaRPr dirty="0"/>
                    </a:p>
                    <a:p>
                      <a:pPr marL="0" lvl="0" indent="0" algn="l" rtl="0">
                        <a:spcBef>
                          <a:spcPts val="0"/>
                        </a:spcBef>
                        <a:spcAft>
                          <a:spcPts val="0"/>
                        </a:spcAft>
                        <a:buNone/>
                      </a:pPr>
                      <a:r>
                        <a:rPr lang="en-US" dirty="0"/>
                        <a:t>Site name</a:t>
                      </a:r>
                      <a:endParaRPr dirty="0"/>
                    </a:p>
                  </a:txBody>
                  <a:tcPr marL="91425" marR="91425" marT="91425" marB="91425"/>
                </a:tc>
                <a:tc>
                  <a:txBody>
                    <a:bodyPr/>
                    <a:lstStyle/>
                    <a:p>
                      <a:pPr marL="0" lvl="0" indent="0" algn="l" rtl="0">
                        <a:spcBef>
                          <a:spcPts val="0"/>
                        </a:spcBef>
                        <a:spcAft>
                          <a:spcPts val="0"/>
                        </a:spcAft>
                        <a:buNone/>
                      </a:pPr>
                      <a:r>
                        <a:rPr lang="en-US" u="none" dirty="0"/>
                        <a:t>URL</a:t>
                      </a:r>
                      <a:endParaRPr u="none"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u="sng" dirty="0">
                          <a:solidFill>
                            <a:schemeClr val="hlink"/>
                          </a:solidFill>
                          <a:hlinkClick r:id="rId3"/>
                        </a:rPr>
                        <a:t>https://xxxxxxxx</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Retrieved August 27, 2020, from </a:t>
                      </a:r>
                      <a:r>
                        <a:rPr lang="en-US" u="sng" dirty="0">
                          <a:solidFill>
                            <a:schemeClr val="hlink"/>
                          </a:solidFill>
                          <a:hlinkClick r:id="rId4"/>
                        </a:rPr>
                        <a:t>https://xxxxxxxxx</a:t>
                      </a: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6"/>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Twitter</a:t>
            </a:r>
            <a:endParaRPr/>
          </a:p>
        </p:txBody>
      </p:sp>
      <p:sp>
        <p:nvSpPr>
          <p:cNvPr id="175" name="Google Shape;175;p26"/>
          <p:cNvSpPr txBox="1">
            <a:spLocks noGrp="1"/>
          </p:cNvSpPr>
          <p:nvPr>
            <p:ph type="body" idx="1"/>
          </p:nvPr>
        </p:nvSpPr>
        <p:spPr>
          <a:xfrm>
            <a:off x="1251675" y="1348925"/>
            <a:ext cx="10178400" cy="5180400"/>
          </a:xfrm>
          <a:prstGeom prst="rect">
            <a:avLst/>
          </a:prstGeom>
        </p:spPr>
        <p:txBody>
          <a:bodyPr spcFirstLastPara="1" wrap="square" lIns="91425" tIns="91425" rIns="91425" bIns="91425" anchor="t" anchorCtr="0">
            <a:noAutofit/>
          </a:bodyPr>
          <a:lstStyle/>
          <a:p>
            <a:pPr marL="0" lvl="0" indent="0" algn="l" rtl="0">
              <a:spcBef>
                <a:spcPts val="700"/>
              </a:spcBef>
              <a:spcAft>
                <a:spcPts val="0"/>
              </a:spcAft>
              <a:buClr>
                <a:schemeClr val="dk1"/>
              </a:buClr>
              <a:buSzPts val="1100"/>
              <a:buFont typeface="Arial"/>
              <a:buNone/>
            </a:pPr>
            <a:r>
              <a:rPr lang="en-US" u="sng" dirty="0"/>
              <a:t>TWEET</a:t>
            </a:r>
            <a:endParaRPr u="sng" dirty="0"/>
          </a:p>
          <a:p>
            <a:pPr marL="457200" lvl="0" indent="-355600" algn="l" rtl="0">
              <a:spcBef>
                <a:spcPts val="700"/>
              </a:spcBef>
              <a:spcAft>
                <a:spcPts val="0"/>
              </a:spcAft>
              <a:buSzPts val="2000"/>
              <a:buAutoNum type="arabicPeriod"/>
            </a:pPr>
            <a:r>
              <a:rPr lang="en-US" dirty="0"/>
              <a:t>Author, A. A. [@username]. (date). Title-content of the post up to the first 20 words. [description] [type]. Social Media site name. </a:t>
            </a:r>
            <a:r>
              <a:rPr lang="en-US" dirty="0" err="1"/>
              <a:t>url</a:t>
            </a:r>
            <a:endParaRPr dirty="0"/>
          </a:p>
          <a:p>
            <a:pPr marL="914400" lvl="1" indent="-342900" algn="l" rtl="0">
              <a:spcBef>
                <a:spcPts val="0"/>
              </a:spcBef>
              <a:spcAft>
                <a:spcPts val="0"/>
              </a:spcAft>
              <a:buSzPts val="1800"/>
              <a:buAutoNum type="alphaLcPeriod"/>
            </a:pPr>
            <a:r>
              <a:rPr lang="en-US" dirty="0"/>
              <a:t>White, B. [@</a:t>
            </a:r>
            <a:r>
              <a:rPr lang="en-US" dirty="0" err="1"/>
              <a:t>BettyMWhite</a:t>
            </a:r>
            <a:r>
              <a:rPr lang="en-US" dirty="0"/>
              <a:t>]. (2018, June 21). </a:t>
            </a:r>
            <a:r>
              <a:rPr lang="en-US" i="1" dirty="0"/>
              <a:t>I treasure every minute we spent </a:t>
            </a:r>
            <a:r>
              <a:rPr lang="en-US" i="1" dirty="0" err="1"/>
              <a:t>together#koko</a:t>
            </a:r>
            <a:r>
              <a:rPr lang="en-US" i="1" dirty="0"/>
              <a:t> </a:t>
            </a:r>
            <a:r>
              <a:rPr lang="en-US" dirty="0"/>
              <a:t>[Image attached] [Tweet]. Twitter. </a:t>
            </a:r>
            <a:r>
              <a:rPr lang="en-US" u="sng" dirty="0">
                <a:solidFill>
                  <a:schemeClr val="hlink"/>
                </a:solidFill>
                <a:hlinkClick r:id="rId3"/>
              </a:rPr>
              <a:t>https://twitter.com/BettyMWhite/status/</a:t>
            </a:r>
            <a:endParaRPr dirty="0"/>
          </a:p>
          <a:p>
            <a:pPr marL="457200" lvl="0" indent="-355600" algn="l" rtl="0">
              <a:spcBef>
                <a:spcPts val="0"/>
              </a:spcBef>
              <a:spcAft>
                <a:spcPts val="0"/>
              </a:spcAft>
              <a:buSzPts val="2000"/>
              <a:buAutoNum type="arabicPeriod"/>
            </a:pPr>
            <a:r>
              <a:rPr lang="en-US" dirty="0"/>
              <a:t>Name of Group [@username]. (date). Title-content of the post up to the first 20 words. [description] [type]. Social Media site name. </a:t>
            </a:r>
            <a:r>
              <a:rPr lang="en-US" dirty="0" err="1"/>
              <a:t>url</a:t>
            </a:r>
            <a:endParaRPr dirty="0"/>
          </a:p>
          <a:p>
            <a:pPr marL="914400" lvl="1" indent="-342900" algn="l" rtl="0">
              <a:spcBef>
                <a:spcPts val="0"/>
              </a:spcBef>
              <a:spcAft>
                <a:spcPts val="0"/>
              </a:spcAft>
              <a:buSzPts val="1800"/>
              <a:buAutoNum type="alphaLcPeriod"/>
            </a:pPr>
            <a:r>
              <a:rPr lang="en-US" dirty="0"/>
              <a:t>APA Education [@</a:t>
            </a:r>
            <a:r>
              <a:rPr lang="en-US" dirty="0" err="1"/>
              <a:t>APAEducation</a:t>
            </a:r>
            <a:r>
              <a:rPr lang="en-US" dirty="0"/>
              <a:t>]. (2018, June 29). </a:t>
            </a:r>
            <a:r>
              <a:rPr lang="en-US" i="1" dirty="0"/>
              <a:t>College students are forming mental-health clubs--and they’re making a difference @</a:t>
            </a:r>
            <a:r>
              <a:rPr lang="en-US" i="1" dirty="0" err="1"/>
              <a:t>washingtonpost</a:t>
            </a:r>
            <a:r>
              <a:rPr lang="en-US" dirty="0"/>
              <a:t> [Thumbnail with link attached] [Tweet]. Twitter. https://twitter.com/apaeducation/status/1012810490530140161</a:t>
            </a:r>
            <a:endParaRPr dirty="0"/>
          </a:p>
          <a:p>
            <a:pPr marL="0" lvl="0" indent="0" algn="l" rtl="0">
              <a:spcBef>
                <a:spcPts val="700"/>
              </a:spcBef>
              <a:spcAft>
                <a:spcPts val="0"/>
              </a:spcAft>
              <a:buNone/>
            </a:pPr>
            <a:r>
              <a:rPr lang="en-US" b="1" u="sng" dirty="0"/>
              <a:t>PROFILE</a:t>
            </a:r>
            <a:endParaRPr b="1" u="sng" dirty="0"/>
          </a:p>
          <a:p>
            <a:pPr marL="457200" lvl="0" indent="-355600" algn="l" rtl="0">
              <a:spcBef>
                <a:spcPts val="700"/>
              </a:spcBef>
              <a:spcAft>
                <a:spcPts val="0"/>
              </a:spcAft>
              <a:buSzPts val="2000"/>
              <a:buAutoNum type="arabicPeriod"/>
            </a:pPr>
            <a:r>
              <a:rPr lang="en-US" dirty="0"/>
              <a:t>APA style [@</a:t>
            </a:r>
            <a:r>
              <a:rPr lang="en-US" dirty="0" err="1"/>
              <a:t>APA_Style</a:t>
            </a:r>
            <a:r>
              <a:rPr lang="en-US" dirty="0"/>
              <a:t>]. (</a:t>
            </a:r>
            <a:r>
              <a:rPr lang="en-US" dirty="0" err="1"/>
              <a:t>n.d.</a:t>
            </a:r>
            <a:r>
              <a:rPr lang="en-US" dirty="0"/>
              <a:t>). </a:t>
            </a:r>
            <a:r>
              <a:rPr lang="en-US" i="1" dirty="0"/>
              <a:t>Tweets </a:t>
            </a:r>
            <a:r>
              <a:rPr lang="en-US" dirty="0"/>
              <a:t>[Twitter profile]. Twitter. Retrieved November 1, 2019, from </a:t>
            </a:r>
            <a:r>
              <a:rPr lang="en-US" u="sng" dirty="0">
                <a:solidFill>
                  <a:schemeClr val="hlink"/>
                </a:solidFill>
                <a:hlinkClick r:id="rId4"/>
              </a:rPr>
              <a:t>https://twitter.com/APA_Style</a:t>
            </a:r>
            <a:endParaRPr dirty="0"/>
          </a:p>
          <a:p>
            <a:pPr marL="0" lvl="0" indent="0" algn="l" rtl="0">
              <a:spcBef>
                <a:spcPts val="700"/>
              </a:spcBef>
              <a:spcAft>
                <a:spcPts val="0"/>
              </a:spcAft>
              <a:buNone/>
            </a:pPr>
            <a:r>
              <a:rPr lang="en-US" dirty="0"/>
              <a:t>**Retrieval date (November 1, 2019) is included ONLY because the content of this page can change over time.</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7"/>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Instagram</a:t>
            </a:r>
            <a:endParaRPr/>
          </a:p>
        </p:txBody>
      </p:sp>
      <p:sp>
        <p:nvSpPr>
          <p:cNvPr id="181" name="Google Shape;181;p27"/>
          <p:cNvSpPr txBox="1">
            <a:spLocks noGrp="1"/>
          </p:cNvSpPr>
          <p:nvPr>
            <p:ph type="body" idx="1"/>
          </p:nvPr>
        </p:nvSpPr>
        <p:spPr>
          <a:xfrm>
            <a:off x="1251675" y="1484950"/>
            <a:ext cx="10178400" cy="4953600"/>
          </a:xfrm>
          <a:prstGeom prst="rect">
            <a:avLst/>
          </a:prstGeom>
        </p:spPr>
        <p:txBody>
          <a:bodyPr spcFirstLastPara="1" wrap="square" lIns="91425" tIns="91425" rIns="91425" bIns="91425" anchor="t" anchorCtr="0">
            <a:noAutofit/>
          </a:bodyPr>
          <a:lstStyle/>
          <a:p>
            <a:pPr marL="457200" lvl="0" indent="-355600" algn="l" rtl="0">
              <a:spcBef>
                <a:spcPts val="700"/>
              </a:spcBef>
              <a:spcAft>
                <a:spcPts val="0"/>
              </a:spcAft>
              <a:buSzPts val="2000"/>
              <a:buAutoNum type="arabicPeriod"/>
            </a:pPr>
            <a:r>
              <a:rPr lang="en-US"/>
              <a:t>Photo/Video</a:t>
            </a:r>
            <a:endParaRPr/>
          </a:p>
          <a:p>
            <a:pPr marL="914400" lvl="1" indent="-355600" algn="l" rtl="0">
              <a:spcBef>
                <a:spcPts val="0"/>
              </a:spcBef>
              <a:spcAft>
                <a:spcPts val="0"/>
              </a:spcAft>
              <a:buSzPts val="2000"/>
              <a:buAutoNum type="alphaLcPeriod"/>
            </a:pPr>
            <a:r>
              <a:rPr lang="en-US" sz="2000"/>
              <a:t>Zeitz MOCAA [@zeitzmocaa]. (2018, November 26). </a:t>
            </a:r>
            <a:r>
              <a:rPr lang="en-US" sz="2000" i="1"/>
              <a:t>Grade 6 learners from Parkfields Primary School in Hanover Park visited the museum for a tour and workshop hosted by</a:t>
            </a:r>
            <a:r>
              <a:rPr lang="en-US" sz="2000"/>
              <a:t> [Photographs]. Instagram. </a:t>
            </a:r>
            <a:r>
              <a:rPr lang="en-US" sz="2000" u="sng">
                <a:solidFill>
                  <a:schemeClr val="hlink"/>
                </a:solidFill>
                <a:hlinkClick r:id="rId3"/>
              </a:rPr>
              <a:t>https://www.instagram.com/p/BqpHpjFBs3b/</a:t>
            </a:r>
            <a:endParaRPr sz="2000"/>
          </a:p>
          <a:p>
            <a:pPr marL="457200" lvl="0" indent="-355600" algn="l" rtl="0">
              <a:spcBef>
                <a:spcPts val="0"/>
              </a:spcBef>
              <a:spcAft>
                <a:spcPts val="0"/>
              </a:spcAft>
              <a:buSzPts val="2000"/>
              <a:buAutoNum type="arabicPeriod"/>
            </a:pPr>
            <a:r>
              <a:rPr lang="en-US"/>
              <a:t>Highlight</a:t>
            </a:r>
            <a:endParaRPr/>
          </a:p>
          <a:p>
            <a:pPr marL="914400" lvl="1" indent="-355600" algn="l" rtl="0">
              <a:spcBef>
                <a:spcPts val="0"/>
              </a:spcBef>
              <a:spcAft>
                <a:spcPts val="0"/>
              </a:spcAft>
              <a:buSzPts val="2000"/>
              <a:buAutoNum type="alphaLcPeriod"/>
            </a:pPr>
            <a:r>
              <a:rPr lang="en-US" sz="2000"/>
              <a:t>The New York Public Library [@nypl]. (n.d.). </a:t>
            </a:r>
            <a:r>
              <a:rPr lang="en-US" sz="2000" i="1"/>
              <a:t>The raven</a:t>
            </a:r>
            <a:r>
              <a:rPr lang="en-US" sz="2000"/>
              <a:t> [Highlight]. Instagram. Retrieved April 16, 2019, from </a:t>
            </a:r>
            <a:r>
              <a:rPr lang="en-US" sz="2000" u="sng">
                <a:solidFill>
                  <a:schemeClr val="hlink"/>
                </a:solidFill>
                <a:hlinkClick r:id="rId4"/>
              </a:rPr>
              <a:t>https://bitly.com/2FV8bu3</a:t>
            </a:r>
            <a:endParaRPr sz="2000"/>
          </a:p>
          <a:p>
            <a:pPr marL="0" lvl="0" indent="0" algn="l" rtl="0">
              <a:spcBef>
                <a:spcPts val="700"/>
              </a:spcBef>
              <a:spcAft>
                <a:spcPts val="0"/>
              </a:spcAft>
              <a:buNone/>
            </a:pPr>
            <a:r>
              <a:rPr lang="en-US"/>
              <a:t>**Retrieval date (April 16, 2019) is included ONLY because the content of this page can change over time.</a:t>
            </a:r>
            <a:endParaRPr sz="2000"/>
          </a:p>
          <a:p>
            <a:pPr marL="457200" lvl="0" indent="-355600" algn="l" rtl="0">
              <a:spcBef>
                <a:spcPts val="700"/>
              </a:spcBef>
              <a:spcAft>
                <a:spcPts val="0"/>
              </a:spcAft>
              <a:buSzPts val="2000"/>
              <a:buAutoNum type="arabicPeriod"/>
            </a:pPr>
            <a:r>
              <a:rPr lang="en-US"/>
              <a:t>Online Forum Post</a:t>
            </a:r>
            <a:endParaRPr/>
          </a:p>
          <a:p>
            <a:pPr marL="914400" lvl="1" indent="-355600" algn="l" rtl="0">
              <a:spcBef>
                <a:spcPts val="0"/>
              </a:spcBef>
              <a:spcAft>
                <a:spcPts val="0"/>
              </a:spcAft>
              <a:buSzPts val="2000"/>
              <a:buAutoNum type="alphaLcPeriod"/>
            </a:pPr>
            <a:r>
              <a:rPr lang="en-US" sz="2000"/>
              <a:t>National Aeronautics and Space Administration [nasa]. (2018, September 12). </a:t>
            </a:r>
            <a:r>
              <a:rPr lang="en-US" sz="2000" i="1"/>
              <a:t>I’m NASA astronaut Scott Tingle. Ask me anything about adjusting to being back on Earth after my first spaceflight!</a:t>
            </a:r>
            <a:r>
              <a:rPr lang="en-US" sz="2000"/>
              <a:t> [Online forum post]. Reddit. </a:t>
            </a:r>
            <a:r>
              <a:rPr lang="en-US" sz="2000" u="sng">
                <a:solidFill>
                  <a:schemeClr val="hlink"/>
                </a:solidFill>
                <a:hlinkClick r:id="rId5"/>
              </a:rPr>
              <a:t>https://www.reddit.com/r/IAmA/comments/9fagqy/im_nasa_astronaut_scott_tingle_ask_me_anything/</a:t>
            </a:r>
            <a:endParaRPr sz="2000"/>
          </a:p>
          <a:p>
            <a:pPr marL="914400" lvl="0" indent="0" algn="l" rtl="0">
              <a:spcBef>
                <a:spcPts val="700"/>
              </a:spcBef>
              <a:spcAft>
                <a:spcPts val="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8"/>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FACEBOOK</a:t>
            </a:r>
            <a:endParaRPr/>
          </a:p>
        </p:txBody>
      </p:sp>
      <p:sp>
        <p:nvSpPr>
          <p:cNvPr id="187" name="Google Shape;187;p28"/>
          <p:cNvSpPr txBox="1">
            <a:spLocks noGrp="1"/>
          </p:cNvSpPr>
          <p:nvPr>
            <p:ph type="body" idx="1"/>
          </p:nvPr>
        </p:nvSpPr>
        <p:spPr>
          <a:xfrm>
            <a:off x="1251675" y="1643650"/>
            <a:ext cx="10178400" cy="4692900"/>
          </a:xfrm>
          <a:prstGeom prst="rect">
            <a:avLst/>
          </a:prstGeom>
        </p:spPr>
        <p:txBody>
          <a:bodyPr spcFirstLastPara="1" wrap="square" lIns="91425" tIns="91425" rIns="91425" bIns="91425" anchor="t" anchorCtr="0">
            <a:noAutofit/>
          </a:bodyPr>
          <a:lstStyle/>
          <a:p>
            <a:pPr marL="457200" lvl="0" indent="-355600" algn="l" rtl="0">
              <a:spcBef>
                <a:spcPts val="700"/>
              </a:spcBef>
              <a:spcAft>
                <a:spcPts val="0"/>
              </a:spcAft>
              <a:buSzPts val="2000"/>
              <a:buAutoNum type="arabicPeriod"/>
            </a:pPr>
            <a:r>
              <a:rPr lang="en-US" dirty="0"/>
              <a:t>Facebook Post</a:t>
            </a:r>
            <a:endParaRPr dirty="0"/>
          </a:p>
          <a:p>
            <a:pPr marL="914400" lvl="1" indent="-342900" algn="l" rtl="0">
              <a:spcBef>
                <a:spcPts val="0"/>
              </a:spcBef>
              <a:spcAft>
                <a:spcPts val="0"/>
              </a:spcAft>
              <a:buSzPts val="1800"/>
              <a:buAutoNum type="alphaLcPeriod"/>
            </a:pPr>
            <a:r>
              <a:rPr lang="en-US" dirty="0"/>
              <a:t>Author, A. A. [@username]. (date). Title-content of the post up to the first 20 words. [Description if needed] [Type]. Social Media site name. </a:t>
            </a:r>
            <a:r>
              <a:rPr lang="en-US" dirty="0" err="1"/>
              <a:t>url</a:t>
            </a:r>
            <a:endParaRPr dirty="0"/>
          </a:p>
          <a:p>
            <a:pPr marL="914400" lvl="1" indent="-342900" algn="l" rtl="0">
              <a:spcBef>
                <a:spcPts val="0"/>
              </a:spcBef>
              <a:spcAft>
                <a:spcPts val="0"/>
              </a:spcAft>
              <a:buSzPts val="1800"/>
              <a:buAutoNum type="alphaLcPeriod"/>
            </a:pPr>
            <a:r>
              <a:rPr lang="en-US" dirty="0" err="1"/>
              <a:t>Gaiman</a:t>
            </a:r>
            <a:r>
              <a:rPr lang="en-US" dirty="0"/>
              <a:t>, N. (2018, March 22). 100,000+ </a:t>
            </a:r>
            <a:r>
              <a:rPr lang="en-US" dirty="0" err="1"/>
              <a:t>Rohingya</a:t>
            </a:r>
            <a:r>
              <a:rPr lang="en-US" dirty="0"/>
              <a:t> refugees could be at serious risk during Bangladesh’s monsoon season. My fellow UNHCR Goodwill Ambassador Cate Blanchett is [Image attached] [Status update]. Facebook. </a:t>
            </a:r>
            <a:r>
              <a:rPr lang="en-US" u="sng" dirty="0">
                <a:solidFill>
                  <a:schemeClr val="hlink"/>
                </a:solidFill>
                <a:hlinkClick r:id="rId3"/>
              </a:rPr>
              <a:t>http://bit.ly/2JQxPAD</a:t>
            </a:r>
            <a:endParaRPr dirty="0"/>
          </a:p>
          <a:p>
            <a:pPr marL="0" lvl="0" indent="0" algn="l" rtl="0">
              <a:spcBef>
                <a:spcPts val="700"/>
              </a:spcBef>
              <a:spcAft>
                <a:spcPts val="0"/>
              </a:spcAft>
              <a:buNone/>
            </a:pPr>
            <a:endParaRPr dirty="0"/>
          </a:p>
          <a:p>
            <a:pPr marL="457200" lvl="0" indent="-355600" algn="l" rtl="0">
              <a:spcBef>
                <a:spcPts val="700"/>
              </a:spcBef>
              <a:spcAft>
                <a:spcPts val="0"/>
              </a:spcAft>
              <a:buSzPts val="2000"/>
              <a:buAutoNum type="arabicPeriod"/>
            </a:pPr>
            <a:r>
              <a:rPr lang="en-US" dirty="0"/>
              <a:t>Facebook Page</a:t>
            </a:r>
            <a:endParaRPr dirty="0"/>
          </a:p>
          <a:p>
            <a:pPr marL="914400" lvl="1" indent="-342900" algn="l" rtl="0">
              <a:spcBef>
                <a:spcPts val="0"/>
              </a:spcBef>
              <a:spcAft>
                <a:spcPts val="0"/>
              </a:spcAft>
              <a:buSzPts val="1800"/>
              <a:buAutoNum type="alphaLcPeriod"/>
            </a:pPr>
            <a:r>
              <a:rPr lang="en-US" dirty="0"/>
              <a:t>Name of Group [@username]. (date). Title-content of the post up to the first 20 words. [Description if needed] [Type]. Social Media site name. </a:t>
            </a:r>
            <a:r>
              <a:rPr lang="en-US" dirty="0" err="1"/>
              <a:t>url</a:t>
            </a:r>
            <a:endParaRPr dirty="0"/>
          </a:p>
          <a:p>
            <a:pPr marL="914400" lvl="1" indent="-342900" algn="l" rtl="0">
              <a:spcBef>
                <a:spcPts val="0"/>
              </a:spcBef>
              <a:spcAft>
                <a:spcPts val="0"/>
              </a:spcAft>
              <a:buSzPts val="1800"/>
              <a:buAutoNum type="alphaLcPeriod"/>
            </a:pPr>
            <a:r>
              <a:rPr lang="en-US" dirty="0"/>
              <a:t>Smithsonian National Zoo and Conservation Biology Institute. (</a:t>
            </a:r>
            <a:r>
              <a:rPr lang="en-US" dirty="0" err="1"/>
              <a:t>n.d.</a:t>
            </a:r>
            <a:r>
              <a:rPr lang="en-US" dirty="0"/>
              <a:t>). </a:t>
            </a:r>
            <a:r>
              <a:rPr lang="en-US" i="1" dirty="0"/>
              <a:t>Home</a:t>
            </a:r>
            <a:r>
              <a:rPr lang="en-US" dirty="0"/>
              <a:t> [Facebook page]. Retrieved July 22, 2019, from </a:t>
            </a:r>
            <a:r>
              <a:rPr lang="en-US" u="sng" dirty="0">
                <a:solidFill>
                  <a:schemeClr val="hlink"/>
                </a:solidFill>
                <a:hlinkClick r:id="rId4"/>
              </a:rPr>
              <a:t>https://www.facebook.com/nationalzoo</a:t>
            </a:r>
            <a:endParaRPr dirty="0"/>
          </a:p>
          <a:p>
            <a:pPr marL="0" lvl="0" indent="0" algn="l" rtl="0">
              <a:spcBef>
                <a:spcPts val="700"/>
              </a:spcBef>
              <a:spcAft>
                <a:spcPts val="0"/>
              </a:spcAft>
              <a:buNone/>
            </a:pPr>
            <a:r>
              <a:rPr lang="en-US" dirty="0"/>
              <a:t>**Retrieval date (July 22, 2019) is included ONLY because the content of this page can change over time.</a:t>
            </a:r>
            <a:endParaRPr dirty="0"/>
          </a:p>
          <a:p>
            <a:pPr marL="914400" lvl="0" indent="0" algn="l" rtl="0">
              <a:spcBef>
                <a:spcPts val="700"/>
              </a:spcBef>
              <a:spcAft>
                <a:spcPts val="0"/>
              </a:spcAft>
              <a:buNone/>
            </a:pP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29"/>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MULTIPLE  SOURCES WITH SAME AUTHOR AND DATE</a:t>
            </a:r>
            <a:endParaRPr sz="5100" b="0" i="0" u="none" strike="noStrike" cap="none">
              <a:solidFill>
                <a:schemeClr val="dk2"/>
              </a:solidFill>
              <a:latin typeface="Impact"/>
              <a:ea typeface="Impact"/>
              <a:cs typeface="Impact"/>
              <a:sym typeface="Impact"/>
            </a:endParaRPr>
          </a:p>
        </p:txBody>
      </p:sp>
      <p:sp>
        <p:nvSpPr>
          <p:cNvPr id="193" name="Google Shape;193;p29"/>
          <p:cNvSpPr txBox="1">
            <a:spLocks noGrp="1"/>
          </p:cNvSpPr>
          <p:nvPr>
            <p:ph type="body" idx="1"/>
          </p:nvPr>
        </p:nvSpPr>
        <p:spPr>
          <a:xfrm>
            <a:off x="1198075" y="1738250"/>
            <a:ext cx="10515000" cy="4557000"/>
          </a:xfrm>
          <a:prstGeom prst="rect">
            <a:avLst/>
          </a:prstGeom>
          <a:noFill/>
          <a:ln>
            <a:noFill/>
          </a:ln>
        </p:spPr>
        <p:txBody>
          <a:bodyPr spcFirstLastPara="1" wrap="square" lIns="91425" tIns="45700" rIns="91425" bIns="45700" anchor="t" anchorCtr="0">
            <a:noAutofit/>
          </a:bodyPr>
          <a:lstStyle/>
          <a:p>
            <a:pPr marL="228600" marR="0" lvl="0" indent="-257175" algn="l" rtl="0">
              <a:lnSpc>
                <a:spcPct val="90000"/>
              </a:lnSpc>
              <a:spcBef>
                <a:spcPts val="0"/>
              </a:spcBef>
              <a:spcAft>
                <a:spcPts val="0"/>
              </a:spcAft>
              <a:buClr>
                <a:schemeClr val="dk2"/>
              </a:buClr>
              <a:buSzPts val="2300"/>
              <a:buFont typeface="Arial"/>
              <a:buChar char="•"/>
            </a:pPr>
            <a:r>
              <a:rPr lang="en-US" sz="2200" b="0" i="0" u="none" strike="noStrike" cap="none" dirty="0">
                <a:solidFill>
                  <a:srgbClr val="595959"/>
                </a:solidFill>
                <a:sym typeface="Cabin"/>
              </a:rPr>
              <a:t>Typically, sources with the same author are denoted by different dates</a:t>
            </a:r>
            <a:endParaRPr sz="2200" dirty="0"/>
          </a:p>
          <a:p>
            <a:pPr marL="685800" marR="0" lvl="1" indent="-268922" algn="l" rtl="0">
              <a:lnSpc>
                <a:spcPct val="90000"/>
              </a:lnSpc>
              <a:spcBef>
                <a:spcPts val="700"/>
              </a:spcBef>
              <a:spcAft>
                <a:spcPts val="0"/>
              </a:spcAft>
              <a:buClr>
                <a:schemeClr val="dk2"/>
              </a:buClr>
              <a:buSzPts val="2300"/>
              <a:buFont typeface="Cabin"/>
              <a:buChar char="–"/>
            </a:pPr>
            <a:r>
              <a:rPr lang="en-US" sz="2200" b="0" i="0" u="none" strike="noStrike" cap="none" dirty="0">
                <a:solidFill>
                  <a:srgbClr val="595959"/>
                </a:solidFill>
                <a:sym typeface="Cabin"/>
              </a:rPr>
              <a:t>i.e., Mayo Clinic. (2015). </a:t>
            </a:r>
            <a:r>
              <a:rPr lang="en-US" sz="2200" b="0" i="1" u="none" strike="noStrike" cap="none" dirty="0">
                <a:solidFill>
                  <a:srgbClr val="595959"/>
                </a:solidFill>
                <a:sym typeface="Cabin"/>
              </a:rPr>
              <a:t>Title. </a:t>
            </a:r>
            <a:r>
              <a:rPr lang="en-US" sz="2200" b="0" i="0" u="none" strike="noStrike" cap="none" dirty="0">
                <a:solidFill>
                  <a:srgbClr val="595959"/>
                </a:solidFill>
                <a:sym typeface="Cabin"/>
              </a:rPr>
              <a:t>. . .</a:t>
            </a:r>
            <a:endParaRPr sz="2200" dirty="0"/>
          </a:p>
          <a:p>
            <a:pPr marL="685800" marR="0" lvl="1" indent="-268922" algn="l" rtl="0">
              <a:lnSpc>
                <a:spcPct val="90000"/>
              </a:lnSpc>
              <a:spcBef>
                <a:spcPts val="700"/>
              </a:spcBef>
              <a:spcAft>
                <a:spcPts val="0"/>
              </a:spcAft>
              <a:buClr>
                <a:schemeClr val="dk2"/>
              </a:buClr>
              <a:buSzPts val="2300"/>
              <a:buFont typeface="Cabin"/>
              <a:buChar char="–"/>
            </a:pPr>
            <a:r>
              <a:rPr lang="en-US" sz="2200" b="0" i="0" u="none" strike="noStrike" cap="none" dirty="0">
                <a:solidFill>
                  <a:srgbClr val="595959"/>
                </a:solidFill>
                <a:sym typeface="Cabin"/>
              </a:rPr>
              <a:t>And: </a:t>
            </a:r>
            <a:r>
              <a:rPr lang="en-US" sz="2200" dirty="0"/>
              <a:t>Mayo Clinic</a:t>
            </a:r>
            <a:r>
              <a:rPr lang="en-US" sz="2200" b="0" i="0" u="none" strike="noStrike" cap="none" dirty="0">
                <a:solidFill>
                  <a:srgbClr val="595959"/>
                </a:solidFill>
                <a:sym typeface="Cabin"/>
              </a:rPr>
              <a:t>. (2016). </a:t>
            </a:r>
            <a:r>
              <a:rPr lang="en-US" sz="2200" b="0" i="1" u="none" strike="noStrike" cap="none" dirty="0">
                <a:solidFill>
                  <a:srgbClr val="595959"/>
                </a:solidFill>
                <a:sym typeface="Cabin"/>
              </a:rPr>
              <a:t>Title. </a:t>
            </a:r>
            <a:r>
              <a:rPr lang="en-US" sz="2200" b="0" i="0" u="none" strike="noStrike" cap="none" dirty="0">
                <a:solidFill>
                  <a:srgbClr val="595959"/>
                </a:solidFill>
                <a:sym typeface="Cabin"/>
              </a:rPr>
              <a:t>. . </a:t>
            </a:r>
            <a:endParaRPr sz="2200" dirty="0"/>
          </a:p>
          <a:p>
            <a:pPr marL="228600" marR="0" lvl="0" indent="-257175" algn="l" rtl="0">
              <a:lnSpc>
                <a:spcPct val="90000"/>
              </a:lnSpc>
              <a:spcBef>
                <a:spcPts val="700"/>
              </a:spcBef>
              <a:spcAft>
                <a:spcPts val="0"/>
              </a:spcAft>
              <a:buClr>
                <a:schemeClr val="dk2"/>
              </a:buClr>
              <a:buSzPts val="2300"/>
              <a:buFont typeface="Arial"/>
              <a:buChar char="•"/>
            </a:pPr>
            <a:r>
              <a:rPr lang="en-US" sz="2200" b="0" i="0" u="none" strike="noStrike" cap="none" dirty="0">
                <a:solidFill>
                  <a:srgbClr val="595959"/>
                </a:solidFill>
                <a:sym typeface="Cabin"/>
              </a:rPr>
              <a:t>However, you may have different works with the same author (i.e., multiple pages on the same website) that share the same publication date.</a:t>
            </a:r>
            <a:endParaRPr sz="2200" dirty="0"/>
          </a:p>
          <a:p>
            <a:pPr marL="685800" marR="0" lvl="1" indent="-268922" algn="l" rtl="0">
              <a:lnSpc>
                <a:spcPct val="90000"/>
              </a:lnSpc>
              <a:spcBef>
                <a:spcPts val="700"/>
              </a:spcBef>
              <a:spcAft>
                <a:spcPts val="0"/>
              </a:spcAft>
              <a:buClr>
                <a:schemeClr val="dk2"/>
              </a:buClr>
              <a:buSzPts val="2300"/>
              <a:buFont typeface="Cabin"/>
              <a:buChar char="–"/>
            </a:pPr>
            <a:r>
              <a:rPr lang="en-US" sz="2200" dirty="0"/>
              <a:t>Mayo Clinic</a:t>
            </a:r>
            <a:r>
              <a:rPr lang="en-US" sz="2200" b="0" i="0" u="none" strike="noStrike" cap="none" dirty="0">
                <a:solidFill>
                  <a:srgbClr val="595959"/>
                </a:solidFill>
                <a:sym typeface="Cabin"/>
              </a:rPr>
              <a:t>. (2016). </a:t>
            </a:r>
            <a:r>
              <a:rPr lang="en-US" sz="2200" b="0" i="1" u="none" strike="noStrike" cap="none" dirty="0">
                <a:solidFill>
                  <a:srgbClr val="595959"/>
                </a:solidFill>
                <a:sym typeface="Cabin"/>
              </a:rPr>
              <a:t>Heart disease: General information. . .</a:t>
            </a:r>
            <a:endParaRPr sz="2200" dirty="0"/>
          </a:p>
          <a:p>
            <a:pPr marL="685800" marR="0" lvl="1" indent="-268922" algn="l" rtl="0">
              <a:lnSpc>
                <a:spcPct val="90000"/>
              </a:lnSpc>
              <a:spcBef>
                <a:spcPts val="700"/>
              </a:spcBef>
              <a:spcAft>
                <a:spcPts val="0"/>
              </a:spcAft>
              <a:buClr>
                <a:schemeClr val="dk2"/>
              </a:buClr>
              <a:buSzPts val="2300"/>
              <a:buFont typeface="Cabin"/>
              <a:buChar char="–"/>
            </a:pPr>
            <a:r>
              <a:rPr lang="en-US" sz="2200" dirty="0"/>
              <a:t>Mayo Clinic</a:t>
            </a:r>
            <a:r>
              <a:rPr lang="en-US" sz="2200" b="0" i="0" u="none" strike="noStrike" cap="none" dirty="0">
                <a:solidFill>
                  <a:srgbClr val="595959"/>
                </a:solidFill>
                <a:sym typeface="Cabin"/>
              </a:rPr>
              <a:t>. (2016). </a:t>
            </a:r>
            <a:r>
              <a:rPr lang="en-US" sz="2200" b="0" i="1" u="none" strike="noStrike" cap="none" dirty="0">
                <a:solidFill>
                  <a:srgbClr val="595959"/>
                </a:solidFill>
                <a:sym typeface="Cabin"/>
              </a:rPr>
              <a:t>Heart disease: Symptoms. . . </a:t>
            </a:r>
            <a:endParaRPr sz="2200" dirty="0"/>
          </a:p>
          <a:p>
            <a:pPr marL="685800" marR="0" lvl="1" indent="-268922" algn="l" rtl="0">
              <a:lnSpc>
                <a:spcPct val="90000"/>
              </a:lnSpc>
              <a:spcBef>
                <a:spcPts val="700"/>
              </a:spcBef>
              <a:spcAft>
                <a:spcPts val="0"/>
              </a:spcAft>
              <a:buClr>
                <a:schemeClr val="dk2"/>
              </a:buClr>
              <a:buSzPts val="2300"/>
              <a:buFont typeface="Cabin"/>
              <a:buChar char="–"/>
            </a:pPr>
            <a:r>
              <a:rPr lang="en-US" sz="2200" b="0" i="0" u="none" strike="noStrike" cap="none" dirty="0">
                <a:solidFill>
                  <a:srgbClr val="595959"/>
                </a:solidFill>
                <a:sym typeface="Cabin"/>
              </a:rPr>
              <a:t>Differentiate between these authors with small letters (a-z) after the date</a:t>
            </a:r>
            <a:endParaRPr sz="2200" dirty="0"/>
          </a:p>
          <a:p>
            <a:pPr marL="1143000" marR="0" lvl="2" indent="-280669" algn="l" rtl="0">
              <a:lnSpc>
                <a:spcPct val="90000"/>
              </a:lnSpc>
              <a:spcBef>
                <a:spcPts val="700"/>
              </a:spcBef>
              <a:spcAft>
                <a:spcPts val="0"/>
              </a:spcAft>
              <a:buClr>
                <a:schemeClr val="dk2"/>
              </a:buClr>
              <a:buSzPts val="2300"/>
              <a:buFont typeface="Arial"/>
              <a:buChar char="•"/>
            </a:pPr>
            <a:r>
              <a:rPr lang="en-US" sz="2200" b="0" i="0" u="none" strike="noStrike" cap="none" dirty="0">
                <a:solidFill>
                  <a:srgbClr val="595959"/>
                </a:solidFill>
                <a:sym typeface="Cabin"/>
              </a:rPr>
              <a:t>Ex. </a:t>
            </a:r>
            <a:r>
              <a:rPr lang="en-US" sz="2200" dirty="0"/>
              <a:t>Mayo </a:t>
            </a:r>
            <a:r>
              <a:rPr lang="en-US" sz="2200" dirty="0" err="1"/>
              <a:t>Clininc</a:t>
            </a:r>
            <a:r>
              <a:rPr lang="en-US" sz="2200" b="0" i="0" u="none" strike="noStrike" cap="none" dirty="0">
                <a:solidFill>
                  <a:srgbClr val="595959"/>
                </a:solidFill>
                <a:sym typeface="Cabin"/>
              </a:rPr>
              <a:t>. (2016a). would signify the “general information” source</a:t>
            </a:r>
            <a:endParaRPr sz="2200" dirty="0"/>
          </a:p>
          <a:p>
            <a:pPr marL="1143000" marR="0" lvl="2" indent="-280669" algn="l" rtl="0">
              <a:lnSpc>
                <a:spcPct val="90000"/>
              </a:lnSpc>
              <a:spcBef>
                <a:spcPts val="700"/>
              </a:spcBef>
              <a:spcAft>
                <a:spcPts val="0"/>
              </a:spcAft>
              <a:buClr>
                <a:schemeClr val="dk2"/>
              </a:buClr>
              <a:buSzPts val="2300"/>
              <a:buFont typeface="Arial"/>
              <a:buChar char="•"/>
            </a:pPr>
            <a:r>
              <a:rPr lang="en-US" sz="2200" b="0" i="0" u="none" strike="noStrike" cap="none" dirty="0">
                <a:solidFill>
                  <a:srgbClr val="595959"/>
                </a:solidFill>
                <a:sym typeface="Cabin"/>
              </a:rPr>
              <a:t>Ex. </a:t>
            </a:r>
            <a:r>
              <a:rPr lang="en-US" sz="2200" dirty="0"/>
              <a:t>Mayo Clinic</a:t>
            </a:r>
            <a:r>
              <a:rPr lang="en-US" sz="2200" b="0" i="0" u="none" strike="noStrike" cap="none" dirty="0">
                <a:solidFill>
                  <a:srgbClr val="595959"/>
                </a:solidFill>
                <a:sym typeface="Cabin"/>
              </a:rPr>
              <a:t>. (2016b). would  signify the “symptoms” source</a:t>
            </a:r>
            <a:endParaRPr sz="2200" dirty="0"/>
          </a:p>
          <a:p>
            <a:pPr marL="685800" marR="0" lvl="1" indent="-268922" algn="l" rtl="0">
              <a:lnSpc>
                <a:spcPct val="90000"/>
              </a:lnSpc>
              <a:spcBef>
                <a:spcPts val="700"/>
              </a:spcBef>
              <a:spcAft>
                <a:spcPts val="0"/>
              </a:spcAft>
              <a:buClr>
                <a:schemeClr val="dk2"/>
              </a:buClr>
              <a:buSzPts val="2300"/>
              <a:buFont typeface="Cabin"/>
              <a:buChar char="–"/>
            </a:pPr>
            <a:r>
              <a:rPr lang="en-US" sz="2200" b="0" i="0" u="none" strike="noStrike" cap="none" dirty="0">
                <a:solidFill>
                  <a:srgbClr val="595959"/>
                </a:solidFill>
                <a:sym typeface="Cabin"/>
              </a:rPr>
              <a:t>Use 2016a or 2016b in-text as well, so the reader knows which source you are referring to.</a:t>
            </a:r>
            <a:endParaRPr sz="2200" b="0" i="0" u="none" strike="noStrike" cap="none" dirty="0">
              <a:solidFill>
                <a:srgbClr val="595959"/>
              </a:solidFill>
              <a:sym typeface="Cabin"/>
            </a:endParaRPr>
          </a:p>
          <a:p>
            <a:pPr marL="228600" marR="0" lvl="0" indent="0" algn="l" rtl="0">
              <a:lnSpc>
                <a:spcPct val="90000"/>
              </a:lnSpc>
              <a:spcBef>
                <a:spcPts val="700"/>
              </a:spcBef>
              <a:spcAft>
                <a:spcPts val="0"/>
              </a:spcAft>
              <a:buNone/>
            </a:pPr>
            <a:r>
              <a:rPr lang="en-US" sz="2200" dirty="0"/>
              <a:t>**</a:t>
            </a:r>
            <a:r>
              <a:rPr lang="en-US" sz="2200" b="1" u="sng" dirty="0"/>
              <a:t>Page 305 </a:t>
            </a:r>
            <a:r>
              <a:rPr lang="en-US" sz="2200" dirty="0"/>
              <a:t>section 9.47</a:t>
            </a:r>
            <a:endParaRPr sz="2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30"/>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Multiple Authors </a:t>
            </a:r>
            <a:endParaRPr/>
          </a:p>
        </p:txBody>
      </p:sp>
      <p:sp>
        <p:nvSpPr>
          <p:cNvPr id="199" name="Google Shape;199;p30"/>
          <p:cNvSpPr txBox="1">
            <a:spLocks noGrp="1"/>
          </p:cNvSpPr>
          <p:nvPr>
            <p:ph type="body" idx="1"/>
          </p:nvPr>
        </p:nvSpPr>
        <p:spPr>
          <a:xfrm>
            <a:off x="952500" y="1239350"/>
            <a:ext cx="10814100" cy="5244600"/>
          </a:xfrm>
          <a:prstGeom prst="rect">
            <a:avLst/>
          </a:prstGeom>
        </p:spPr>
        <p:txBody>
          <a:bodyPr spcFirstLastPara="1" wrap="square" lIns="91425" tIns="91425" rIns="91425" bIns="91425" anchor="t" anchorCtr="0">
            <a:noAutofit/>
          </a:bodyPr>
          <a:lstStyle/>
          <a:p>
            <a:pPr marL="457200" lvl="0" indent="-381000" algn="l" rtl="0">
              <a:spcBef>
                <a:spcPts val="700"/>
              </a:spcBef>
              <a:spcAft>
                <a:spcPts val="0"/>
              </a:spcAft>
              <a:buSzPts val="2400"/>
              <a:buChar char="•"/>
            </a:pPr>
            <a:r>
              <a:rPr lang="en-US" sz="2400" dirty="0"/>
              <a:t>List all authors as you normally would (author last name, first initial) with a comma separating each</a:t>
            </a:r>
            <a:endParaRPr sz="2400" dirty="0"/>
          </a:p>
          <a:p>
            <a:pPr marL="914400" lvl="1" indent="-381000" algn="l" rtl="0">
              <a:spcBef>
                <a:spcPts val="0"/>
              </a:spcBef>
              <a:spcAft>
                <a:spcPts val="0"/>
              </a:spcAft>
              <a:buSzPts val="2400"/>
              <a:buChar char="–"/>
            </a:pPr>
            <a:r>
              <a:rPr lang="en-US" sz="2400" dirty="0"/>
              <a:t>Johnson, K., Hall, M., &amp; Essay, J.</a:t>
            </a:r>
            <a:endParaRPr sz="2400" dirty="0"/>
          </a:p>
          <a:p>
            <a:pPr marL="457200" lvl="0" indent="-381000" algn="l" rtl="0">
              <a:spcBef>
                <a:spcPts val="0"/>
              </a:spcBef>
              <a:spcAft>
                <a:spcPts val="0"/>
              </a:spcAft>
              <a:buSzPts val="2400"/>
              <a:buChar char="•"/>
            </a:pPr>
            <a:r>
              <a:rPr lang="en-US" sz="2400" dirty="0"/>
              <a:t>If you have 2-20 authors this changes, complete all authors per guidelines above with an &amp; before the last author’s last name.  </a:t>
            </a:r>
            <a:endParaRPr sz="2400" dirty="0"/>
          </a:p>
          <a:p>
            <a:pPr marL="457200" lvl="0" indent="-381000" algn="l" rtl="0">
              <a:spcBef>
                <a:spcPts val="0"/>
              </a:spcBef>
              <a:spcAft>
                <a:spcPts val="0"/>
              </a:spcAft>
              <a:buSzPts val="2400"/>
              <a:buChar char="•"/>
            </a:pPr>
            <a:r>
              <a:rPr lang="en-US" sz="2400" dirty="0"/>
              <a:t>21 authors or more, list the first 19, insert an ellipses (. . .), remove the &amp;, then add the final author’s name.  </a:t>
            </a:r>
            <a:endParaRPr sz="2400" dirty="0"/>
          </a:p>
          <a:p>
            <a:pPr marL="914400" lvl="1" indent="-381000" algn="l" rtl="0">
              <a:spcBef>
                <a:spcPts val="0"/>
              </a:spcBef>
              <a:spcAft>
                <a:spcPts val="0"/>
              </a:spcAft>
              <a:buSzPts val="2400"/>
              <a:buChar char="–"/>
            </a:pPr>
            <a:r>
              <a:rPr lang="en-US" sz="2400" dirty="0"/>
              <a:t>Miller, F., Choi, M., </a:t>
            </a:r>
            <a:r>
              <a:rPr lang="en-US" sz="2400" dirty="0" err="1"/>
              <a:t>Angeli</a:t>
            </a:r>
            <a:r>
              <a:rPr lang="en-US" sz="2400" dirty="0"/>
              <a:t>, L., Harland, A., </a:t>
            </a:r>
            <a:r>
              <a:rPr lang="en-US" sz="2400" dirty="0" err="1"/>
              <a:t>Stanos</a:t>
            </a:r>
            <a:r>
              <a:rPr lang="en-US" sz="2400" dirty="0"/>
              <a:t>, J., Thomas, S., Rubin, L., Hall, M., Brodine, M., Brodine, K., Johnson, L.K., Essay, S., </a:t>
            </a:r>
            <a:r>
              <a:rPr lang="en-US" sz="2400" dirty="0" err="1"/>
              <a:t>Breight</a:t>
            </a:r>
            <a:r>
              <a:rPr lang="en-US" sz="2400" dirty="0"/>
              <a:t>., H., </a:t>
            </a:r>
            <a:r>
              <a:rPr lang="en-US" sz="2400" dirty="0" err="1"/>
              <a:t>Mishou</a:t>
            </a:r>
            <a:r>
              <a:rPr lang="en-US" sz="2400" dirty="0"/>
              <a:t>, R., Van Winkle, D., </a:t>
            </a:r>
            <a:r>
              <a:rPr lang="en-US" sz="2400" dirty="0" err="1"/>
              <a:t>Chadek</a:t>
            </a:r>
            <a:r>
              <a:rPr lang="en-US" sz="2400" dirty="0"/>
              <a:t>, A., Ferguson, A., Maw, K., </a:t>
            </a:r>
            <a:r>
              <a:rPr lang="en-US" sz="2400" dirty="0" err="1"/>
              <a:t>Polacek</a:t>
            </a:r>
            <a:r>
              <a:rPr lang="en-US" sz="2400" dirty="0"/>
              <a:t>, N., . . . Small, D. </a:t>
            </a:r>
            <a:endParaRPr sz="2400" dirty="0"/>
          </a:p>
          <a:p>
            <a:pPr marL="1371600" lvl="2" indent="-381000" algn="l" rtl="0">
              <a:spcBef>
                <a:spcPts val="0"/>
              </a:spcBef>
              <a:spcAft>
                <a:spcPts val="0"/>
              </a:spcAft>
              <a:buSzPts val="2400"/>
              <a:buChar char="•"/>
            </a:pPr>
            <a:r>
              <a:rPr lang="en-US" sz="2400" dirty="0"/>
              <a:t>There should be NO MORE than 20 </a:t>
            </a:r>
            <a:r>
              <a:rPr lang="en-US" sz="2400" b="1" u="sng" dirty="0"/>
              <a:t>total names</a:t>
            </a:r>
            <a:r>
              <a:rPr lang="en-US" sz="2400" dirty="0"/>
              <a:t> listed. </a:t>
            </a:r>
            <a:endParaRPr sz="2400" dirty="0"/>
          </a:p>
          <a:p>
            <a:pPr marL="1371600" lvl="2" indent="-381000" algn="l" rtl="0">
              <a:spcBef>
                <a:spcPts val="0"/>
              </a:spcBef>
              <a:spcAft>
                <a:spcPts val="0"/>
              </a:spcAft>
              <a:buSzPts val="2400"/>
              <a:buChar char="•"/>
            </a:pPr>
            <a:r>
              <a:rPr lang="en-US" sz="2400" dirty="0"/>
              <a:t>Also NO “&amp;” is provided before the last name.</a:t>
            </a:r>
            <a:endParaRPr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1"/>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Secondary/Indirect Sources</a:t>
            </a:r>
            <a:endParaRPr/>
          </a:p>
        </p:txBody>
      </p:sp>
      <p:sp>
        <p:nvSpPr>
          <p:cNvPr id="205" name="Google Shape;205;p31"/>
          <p:cNvSpPr txBox="1">
            <a:spLocks noGrp="1"/>
          </p:cNvSpPr>
          <p:nvPr>
            <p:ph type="body" idx="1"/>
          </p:nvPr>
        </p:nvSpPr>
        <p:spPr>
          <a:xfrm>
            <a:off x="1251675" y="1519950"/>
            <a:ext cx="10178400" cy="4715700"/>
          </a:xfrm>
          <a:prstGeom prst="rect">
            <a:avLst/>
          </a:prstGeom>
        </p:spPr>
        <p:txBody>
          <a:bodyPr spcFirstLastPara="1" wrap="square" lIns="91425" tIns="91425" rIns="91425" bIns="91425" anchor="t" anchorCtr="0">
            <a:noAutofit/>
          </a:bodyPr>
          <a:lstStyle/>
          <a:p>
            <a:pPr marL="0" lvl="0" indent="0" algn="l" rtl="0">
              <a:lnSpc>
                <a:spcPct val="100000"/>
              </a:lnSpc>
              <a:spcBef>
                <a:spcPts val="700"/>
              </a:spcBef>
              <a:spcAft>
                <a:spcPts val="0"/>
              </a:spcAft>
              <a:buNone/>
            </a:pPr>
            <a:r>
              <a:rPr lang="en-US" sz="2400"/>
              <a:t>You cite where </a:t>
            </a:r>
            <a:r>
              <a:rPr lang="en-US" sz="2400" i="1"/>
              <a:t>you</a:t>
            </a:r>
            <a:r>
              <a:rPr lang="en-US" sz="2400"/>
              <a:t> found the information, even if that source is not the primary, aka the original, source.  </a:t>
            </a:r>
            <a:endParaRPr sz="2400"/>
          </a:p>
          <a:p>
            <a:pPr marL="685800" lvl="1" indent="-283844" algn="l" rtl="0">
              <a:lnSpc>
                <a:spcPct val="100000"/>
              </a:lnSpc>
              <a:spcBef>
                <a:spcPts val="700"/>
              </a:spcBef>
              <a:spcAft>
                <a:spcPts val="0"/>
              </a:spcAft>
              <a:buSzPts val="2400"/>
              <a:buChar char="–"/>
            </a:pPr>
            <a:r>
              <a:rPr lang="en-US" sz="2400"/>
              <a:t>You acknowledge the original author in the in-text citation:</a:t>
            </a:r>
            <a:endParaRPr sz="2400"/>
          </a:p>
          <a:p>
            <a:pPr marL="1143000" lvl="2" indent="-294639" algn="l" rtl="0">
              <a:lnSpc>
                <a:spcPct val="100000"/>
              </a:lnSpc>
              <a:spcBef>
                <a:spcPts val="700"/>
              </a:spcBef>
              <a:spcAft>
                <a:spcPts val="0"/>
              </a:spcAft>
              <a:buSzPts val="2400"/>
              <a:buChar char="•"/>
            </a:pPr>
            <a:r>
              <a:rPr lang="en-US" sz="2400"/>
              <a:t>Example: Hall and Oates (1975) said, “. . . .” (as cited in Johnson, 2016, para. 5). </a:t>
            </a:r>
            <a:endParaRPr sz="2400"/>
          </a:p>
          <a:p>
            <a:pPr marL="457200" lvl="0" indent="-381000" algn="l" rtl="0">
              <a:lnSpc>
                <a:spcPct val="100000"/>
              </a:lnSpc>
              <a:spcBef>
                <a:spcPts val="0"/>
              </a:spcBef>
              <a:spcAft>
                <a:spcPts val="0"/>
              </a:spcAft>
              <a:buSzPts val="2400"/>
              <a:buChar char="•"/>
            </a:pPr>
            <a:r>
              <a:rPr lang="en-US" sz="2400"/>
              <a:t>The date after Hall and Oates represents the original publication date of the primary source as found in Johnson’s reference list.</a:t>
            </a:r>
            <a:endParaRPr sz="2400"/>
          </a:p>
          <a:p>
            <a:pPr marL="457200" lvl="0" indent="-381000" algn="l" rtl="0">
              <a:lnSpc>
                <a:spcPct val="100000"/>
              </a:lnSpc>
              <a:spcBef>
                <a:spcPts val="0"/>
              </a:spcBef>
              <a:spcAft>
                <a:spcPts val="0"/>
              </a:spcAft>
              <a:buSzPts val="2400"/>
              <a:buChar char="•"/>
            </a:pPr>
            <a:r>
              <a:rPr lang="en-US" sz="2400"/>
              <a:t>Johnson represents where you found the information, thus who you cite in the reference list</a:t>
            </a:r>
            <a:endParaRPr sz="2400"/>
          </a:p>
          <a:p>
            <a:pPr marL="228600" lvl="0" indent="0" algn="l" rtl="0">
              <a:lnSpc>
                <a:spcPct val="100000"/>
              </a:lnSpc>
              <a:spcBef>
                <a:spcPts val="700"/>
              </a:spcBef>
              <a:spcAft>
                <a:spcPts val="0"/>
              </a:spcAft>
              <a:buNone/>
            </a:pPr>
            <a:endParaRPr sz="2400"/>
          </a:p>
          <a:p>
            <a:pPr marL="228600" lvl="0" indent="0" algn="l" rtl="0">
              <a:lnSpc>
                <a:spcPct val="100000"/>
              </a:lnSpc>
              <a:spcBef>
                <a:spcPts val="700"/>
              </a:spcBef>
              <a:spcAft>
                <a:spcPts val="0"/>
              </a:spcAft>
              <a:buNone/>
            </a:pPr>
            <a:r>
              <a:rPr lang="en-US" sz="2400"/>
              <a:t>**Reference list entry: Johnson, M. (2016). . . . </a:t>
            </a:r>
            <a:endParaRPr sz="2400"/>
          </a:p>
          <a:p>
            <a:pPr marL="0" lvl="0" indent="0" algn="l" rtl="0">
              <a:lnSpc>
                <a:spcPct val="100000"/>
              </a:lnSpc>
              <a:spcBef>
                <a:spcPts val="700"/>
              </a:spcBef>
              <a:spcAft>
                <a:spcPts val="0"/>
              </a:spcAft>
              <a:buNone/>
            </a:pPr>
            <a:endParaRPr sz="1800"/>
          </a:p>
          <a:p>
            <a:pPr marL="228600" lvl="0" indent="0" algn="l" rtl="0">
              <a:lnSpc>
                <a:spcPct val="100000"/>
              </a:lnSpc>
              <a:spcBef>
                <a:spcPts val="700"/>
              </a:spcBef>
              <a:spcAft>
                <a:spcPts val="0"/>
              </a:spcAft>
              <a:buNone/>
            </a:pPr>
            <a:r>
              <a:rPr lang="en-US" sz="1800"/>
              <a:t>	</a:t>
            </a:r>
            <a:endParaRPr sz="1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4"/>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a:t>BASIC </a:t>
            </a:r>
            <a:r>
              <a:rPr lang="en-US" sz="5100" b="0" i="0" u="none" strike="noStrike" cap="none">
                <a:solidFill>
                  <a:schemeClr val="dk2"/>
                </a:solidFill>
                <a:latin typeface="Impact"/>
                <a:ea typeface="Impact"/>
                <a:cs typeface="Impact"/>
                <a:sym typeface="Impact"/>
              </a:rPr>
              <a:t>FORMATTING</a:t>
            </a:r>
            <a:endParaRPr sz="5100" b="0" i="0" u="none" strike="noStrike" cap="none">
              <a:solidFill>
                <a:schemeClr val="dk2"/>
              </a:solidFill>
              <a:latin typeface="Impact"/>
              <a:ea typeface="Impact"/>
              <a:cs typeface="Impact"/>
              <a:sym typeface="Impact"/>
            </a:endParaRPr>
          </a:p>
        </p:txBody>
      </p:sp>
      <p:sp>
        <p:nvSpPr>
          <p:cNvPr id="102" name="Google Shape;102;p14"/>
          <p:cNvSpPr txBox="1">
            <a:spLocks noGrp="1"/>
          </p:cNvSpPr>
          <p:nvPr>
            <p:ph type="body" idx="1"/>
          </p:nvPr>
        </p:nvSpPr>
        <p:spPr>
          <a:xfrm>
            <a:off x="1251638" y="1874525"/>
            <a:ext cx="10178400" cy="4636200"/>
          </a:xfrm>
          <a:prstGeom prst="rect">
            <a:avLst/>
          </a:prstGeom>
          <a:noFill/>
          <a:ln>
            <a:noFill/>
          </a:ln>
        </p:spPr>
        <p:txBody>
          <a:bodyPr spcFirstLastPara="1" wrap="square" lIns="91425" tIns="45700" rIns="91425" bIns="45700" anchor="t" anchorCtr="0">
            <a:noAutofit/>
          </a:bodyPr>
          <a:lstStyle/>
          <a:p>
            <a:pPr marL="228600" marR="0" lvl="0" indent="-254000" algn="l" rtl="0">
              <a:lnSpc>
                <a:spcPct val="110000"/>
              </a:lnSpc>
              <a:spcBef>
                <a:spcPts val="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Double spaced</a:t>
            </a:r>
            <a:endParaRPr sz="2400" dirty="0"/>
          </a:p>
          <a:p>
            <a:pPr marL="228600" marR="0" lvl="0" indent="-254000" algn="l" rtl="0">
              <a:lnSpc>
                <a:spcPct val="110000"/>
              </a:lnSpc>
              <a:spcBef>
                <a:spcPts val="70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Hanging indent</a:t>
            </a:r>
            <a:endParaRPr sz="2400" dirty="0"/>
          </a:p>
          <a:p>
            <a:pPr marL="228600" marR="0" lvl="0" indent="-254000" algn="l" rtl="0">
              <a:lnSpc>
                <a:spcPct val="110000"/>
              </a:lnSpc>
              <a:spcBef>
                <a:spcPts val="70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One inch margins</a:t>
            </a:r>
            <a:endParaRPr sz="2400" dirty="0"/>
          </a:p>
          <a:p>
            <a:pPr marL="228600" marR="0" lvl="0" indent="-254000" algn="l" rtl="0">
              <a:lnSpc>
                <a:spcPct val="110000"/>
              </a:lnSpc>
              <a:spcBef>
                <a:spcPts val="700"/>
              </a:spcBef>
              <a:spcAft>
                <a:spcPts val="0"/>
              </a:spcAft>
              <a:buClr>
                <a:schemeClr val="dk2"/>
              </a:buClr>
              <a:buSzPts val="2400"/>
              <a:buFont typeface="Arial"/>
              <a:buChar char="•"/>
            </a:pPr>
            <a:r>
              <a:rPr lang="en-US" sz="2400" dirty="0"/>
              <a:t>Font Options: </a:t>
            </a:r>
            <a:r>
              <a:rPr lang="en-US" sz="2400" b="0" i="0" u="none" strike="noStrike" cap="none" dirty="0">
                <a:solidFill>
                  <a:srgbClr val="595959"/>
                </a:solidFill>
                <a:latin typeface="Cabin"/>
                <a:ea typeface="Cabin"/>
                <a:cs typeface="Cabin"/>
                <a:sym typeface="Cabin"/>
              </a:rPr>
              <a:t>Times New Roman 12 point font, 11-point Calibri, 11-point Arial, 10-point Lucida Sans Unicode, 11-point Georgia, or normal (10 point) Computer Modern (see page 44 section 2.19 for further clarification)</a:t>
            </a:r>
            <a:endParaRPr sz="2400" dirty="0"/>
          </a:p>
          <a:p>
            <a:pPr marL="228600" marR="0" lvl="0" indent="-254000" algn="l" rtl="0">
              <a:lnSpc>
                <a:spcPct val="110000"/>
              </a:lnSpc>
              <a:spcBef>
                <a:spcPts val="700"/>
              </a:spcBef>
              <a:spcAft>
                <a:spcPts val="0"/>
              </a:spcAft>
              <a:buClr>
                <a:schemeClr val="dk2"/>
              </a:buClr>
              <a:buSzPts val="2400"/>
              <a:buFont typeface="Arial"/>
              <a:buChar char="•"/>
            </a:pPr>
            <a:r>
              <a:rPr lang="en-US" sz="2400" b="0" i="0" u="none" strike="noStrike" cap="none" dirty="0">
                <a:solidFill>
                  <a:srgbClr val="595959"/>
                </a:solidFill>
                <a:latin typeface="Cabin"/>
                <a:ea typeface="Cabin"/>
                <a:cs typeface="Cabin"/>
                <a:sym typeface="Cabin"/>
              </a:rPr>
              <a:t>Arranged alphabetically by author’s last name</a:t>
            </a:r>
            <a:endParaRPr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2"/>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TIPS</a:t>
            </a:r>
            <a:endParaRPr sz="5100" b="0" i="0" u="none" strike="noStrike" cap="none">
              <a:solidFill>
                <a:schemeClr val="dk2"/>
              </a:solidFill>
              <a:latin typeface="Impact"/>
              <a:ea typeface="Impact"/>
              <a:cs typeface="Impact"/>
              <a:sym typeface="Impact"/>
            </a:endParaRPr>
          </a:p>
        </p:txBody>
      </p:sp>
      <p:sp>
        <p:nvSpPr>
          <p:cNvPr id="211" name="Google Shape;211;p32"/>
          <p:cNvSpPr txBox="1">
            <a:spLocks noGrp="1"/>
          </p:cNvSpPr>
          <p:nvPr>
            <p:ph type="body" idx="1"/>
          </p:nvPr>
        </p:nvSpPr>
        <p:spPr>
          <a:xfrm>
            <a:off x="1195000" y="1277124"/>
            <a:ext cx="10178400" cy="5490300"/>
          </a:xfrm>
          <a:prstGeom prst="rect">
            <a:avLst/>
          </a:prstGeom>
          <a:noFill/>
          <a:ln>
            <a:noFill/>
          </a:ln>
        </p:spPr>
        <p:txBody>
          <a:bodyPr spcFirstLastPara="1" wrap="square" lIns="91425" tIns="45700" rIns="91425" bIns="45700" anchor="t" anchorCtr="0">
            <a:noAutofit/>
          </a:bodyPr>
          <a:lstStyle/>
          <a:p>
            <a:pPr marL="228600" marR="0" lvl="0" indent="-234950" algn="l" rtl="0">
              <a:lnSpc>
                <a:spcPct val="100000"/>
              </a:lnSpc>
              <a:spcBef>
                <a:spcPts val="0"/>
              </a:spcBef>
              <a:spcAft>
                <a:spcPts val="0"/>
              </a:spcAft>
              <a:buClr>
                <a:schemeClr val="dk2"/>
              </a:buClr>
              <a:buSzPts val="1800"/>
              <a:buFont typeface="Arial"/>
              <a:buChar char="•"/>
            </a:pPr>
            <a:r>
              <a:rPr lang="en-US" sz="1800" dirty="0"/>
              <a:t>USE </a:t>
            </a:r>
            <a:r>
              <a:rPr lang="en-US" sz="1800" u="sng" dirty="0">
                <a:solidFill>
                  <a:schemeClr val="hlink"/>
                </a:solidFill>
                <a:hlinkClick r:id="rId3"/>
              </a:rPr>
              <a:t>THIS</a:t>
            </a:r>
            <a:r>
              <a:rPr lang="en-US" sz="1800" dirty="0"/>
              <a:t> WEBSITE!!!! It is the APA Style Blog--it’s awesome, helpful, and you’ll love it.</a:t>
            </a:r>
            <a:endParaRPr sz="1800" dirty="0"/>
          </a:p>
          <a:p>
            <a:pPr marL="228600" marR="0" lvl="0" indent="-234950" algn="l" rtl="0">
              <a:lnSpc>
                <a:spcPct val="100000"/>
              </a:lnSpc>
              <a:spcBef>
                <a:spcPts val="0"/>
              </a:spcBef>
              <a:spcAft>
                <a:spcPts val="0"/>
              </a:spcAft>
              <a:buClr>
                <a:schemeClr val="dk2"/>
              </a:buClr>
              <a:buSzPts val="1800"/>
              <a:buFont typeface="Arial"/>
              <a:buChar char="•"/>
            </a:pPr>
            <a:r>
              <a:rPr lang="en-US" sz="1800" b="0" i="0" u="none" strike="noStrike" cap="none" dirty="0">
                <a:solidFill>
                  <a:srgbClr val="595959"/>
                </a:solidFill>
                <a:latin typeface="Cabin"/>
                <a:ea typeface="Cabin"/>
                <a:cs typeface="Cabin"/>
                <a:sym typeface="Cabin"/>
              </a:rPr>
              <a:t>If you are unable to locate specific information, simply omit it and move on to the next part of the citation.</a:t>
            </a:r>
            <a:endParaRPr sz="1800" dirty="0"/>
          </a:p>
          <a:p>
            <a:pPr marL="228600" marR="0" lvl="0" indent="-234950" algn="l" rtl="0">
              <a:lnSpc>
                <a:spcPct val="100000"/>
              </a:lnSpc>
              <a:spcBef>
                <a:spcPts val="700"/>
              </a:spcBef>
              <a:spcAft>
                <a:spcPts val="0"/>
              </a:spcAft>
              <a:buClr>
                <a:schemeClr val="dk2"/>
              </a:buClr>
              <a:buSzPts val="1800"/>
              <a:buFont typeface="Arial"/>
              <a:buChar char="•"/>
            </a:pPr>
            <a:r>
              <a:rPr lang="en-US" sz="1800" b="0" i="0" u="none" strike="noStrike" cap="none" dirty="0">
                <a:solidFill>
                  <a:srgbClr val="595959"/>
                </a:solidFill>
                <a:latin typeface="Cabin"/>
                <a:ea typeface="Cabin"/>
                <a:cs typeface="Cabin"/>
                <a:sym typeface="Cabin"/>
              </a:rPr>
              <a:t>When adding a </a:t>
            </a:r>
            <a:r>
              <a:rPr lang="en-US" sz="1800" b="0" i="0" u="none" strike="noStrike" cap="none" dirty="0" err="1">
                <a:solidFill>
                  <a:srgbClr val="595959"/>
                </a:solidFill>
                <a:latin typeface="Cabin"/>
                <a:ea typeface="Cabin"/>
                <a:cs typeface="Cabin"/>
                <a:sym typeface="Cabin"/>
              </a:rPr>
              <a:t>url</a:t>
            </a:r>
            <a:r>
              <a:rPr lang="en-US" sz="1800" b="0" i="0" u="none" strike="noStrike" cap="none" dirty="0">
                <a:solidFill>
                  <a:srgbClr val="595959"/>
                </a:solidFill>
                <a:latin typeface="Cabin"/>
                <a:ea typeface="Cabin"/>
                <a:cs typeface="Cabin"/>
                <a:sym typeface="Cabin"/>
              </a:rPr>
              <a:t>, make sure said </a:t>
            </a:r>
            <a:r>
              <a:rPr lang="en-US" sz="1800" b="0" i="0" u="none" strike="noStrike" cap="none" dirty="0" err="1">
                <a:solidFill>
                  <a:srgbClr val="595959"/>
                </a:solidFill>
                <a:latin typeface="Cabin"/>
                <a:ea typeface="Cabin"/>
                <a:cs typeface="Cabin"/>
                <a:sym typeface="Cabin"/>
              </a:rPr>
              <a:t>url</a:t>
            </a:r>
            <a:r>
              <a:rPr lang="en-US" sz="1800" b="0" i="0" u="none" strike="noStrike" cap="none" dirty="0">
                <a:solidFill>
                  <a:srgbClr val="595959"/>
                </a:solidFill>
                <a:latin typeface="Cabin"/>
                <a:ea typeface="Cabin"/>
                <a:cs typeface="Cabin"/>
                <a:sym typeface="Cabin"/>
              </a:rPr>
              <a:t> links the reader directly to the specific </a:t>
            </a:r>
            <a:r>
              <a:rPr lang="en-US" sz="1800" b="0" i="1" u="none" strike="noStrike" cap="none" dirty="0">
                <a:solidFill>
                  <a:srgbClr val="595959"/>
                </a:solidFill>
                <a:latin typeface="Cabin"/>
                <a:ea typeface="Cabin"/>
                <a:cs typeface="Cabin"/>
                <a:sym typeface="Cabin"/>
              </a:rPr>
              <a:t>page </a:t>
            </a:r>
            <a:r>
              <a:rPr lang="en-US" sz="1800" b="0" i="0" u="none" strike="noStrike" cap="none" dirty="0">
                <a:solidFill>
                  <a:srgbClr val="595959"/>
                </a:solidFill>
                <a:latin typeface="Cabin"/>
                <a:ea typeface="Cabin"/>
                <a:cs typeface="Cabin"/>
                <a:sym typeface="Cabin"/>
              </a:rPr>
              <a:t>you used</a:t>
            </a:r>
            <a:endParaRPr sz="1800" dirty="0"/>
          </a:p>
          <a:p>
            <a:pPr marL="685800" marR="0" lvl="1" indent="-245744" algn="l" rtl="0">
              <a:lnSpc>
                <a:spcPct val="100000"/>
              </a:lnSpc>
              <a:spcBef>
                <a:spcPts val="700"/>
              </a:spcBef>
              <a:spcAft>
                <a:spcPts val="0"/>
              </a:spcAft>
              <a:buClr>
                <a:schemeClr val="dk2"/>
              </a:buClr>
              <a:buSzPts val="1800"/>
              <a:buFont typeface="Cabin"/>
              <a:buChar char="–"/>
            </a:pPr>
            <a:r>
              <a:rPr lang="en-US" b="0" i="0" u="none" strike="noStrike" cap="none" dirty="0">
                <a:solidFill>
                  <a:srgbClr val="595959"/>
                </a:solidFill>
                <a:latin typeface="Cabin"/>
                <a:ea typeface="Cabin"/>
                <a:cs typeface="Cabin"/>
                <a:sym typeface="Cabin"/>
              </a:rPr>
              <a:t>The reader should be able to find your source quickly and efficiently</a:t>
            </a:r>
            <a:endParaRPr dirty="0"/>
          </a:p>
          <a:p>
            <a:pPr marL="228600" marR="0" lvl="0" indent="-234950" algn="l" rtl="0">
              <a:lnSpc>
                <a:spcPct val="100000"/>
              </a:lnSpc>
              <a:spcBef>
                <a:spcPts val="700"/>
              </a:spcBef>
              <a:spcAft>
                <a:spcPts val="0"/>
              </a:spcAft>
              <a:buClr>
                <a:schemeClr val="dk2"/>
              </a:buClr>
              <a:buSzPts val="1800"/>
              <a:buFont typeface="Arial"/>
              <a:buChar char="•"/>
            </a:pPr>
            <a:r>
              <a:rPr lang="en-US" sz="1800" b="0" i="0" u="none" strike="noStrike" cap="none" dirty="0">
                <a:solidFill>
                  <a:srgbClr val="595959"/>
                </a:solidFill>
                <a:latin typeface="Cabin"/>
                <a:ea typeface="Cabin"/>
                <a:cs typeface="Cabin"/>
                <a:sym typeface="Cabin"/>
              </a:rPr>
              <a:t>Remember: </a:t>
            </a:r>
            <a:r>
              <a:rPr lang="en-US" sz="1800" dirty="0"/>
              <a:t>Y</a:t>
            </a:r>
            <a:r>
              <a:rPr lang="en-US" sz="1800" b="0" i="0" u="none" strike="noStrike" cap="none" dirty="0">
                <a:solidFill>
                  <a:srgbClr val="595959"/>
                </a:solidFill>
                <a:latin typeface="Cabin"/>
                <a:ea typeface="Cabin"/>
                <a:cs typeface="Cabin"/>
                <a:sym typeface="Cabin"/>
              </a:rPr>
              <a:t>our in-text citations have to match the author in the reference list, so be sure to set up your authors correctly</a:t>
            </a:r>
            <a:endParaRPr sz="1800" dirty="0"/>
          </a:p>
          <a:p>
            <a:pPr marL="228600" marR="0" lvl="0" indent="-234950" algn="l" rtl="0">
              <a:lnSpc>
                <a:spcPct val="100000"/>
              </a:lnSpc>
              <a:spcBef>
                <a:spcPts val="700"/>
              </a:spcBef>
              <a:spcAft>
                <a:spcPts val="0"/>
              </a:spcAft>
              <a:buClr>
                <a:schemeClr val="dk2"/>
              </a:buClr>
              <a:buSzPts val="1800"/>
              <a:buFont typeface="Arial"/>
              <a:buChar char="•"/>
            </a:pPr>
            <a:r>
              <a:rPr lang="en-US" sz="1800" dirty="0"/>
              <a:t>In the reference list, many titles ARE NOT capitalized.  Only the first letter, first letter AFTER a colon, and ALL proper nouns are capitalized.  Look at the examples provided throughout this presentation for help.</a:t>
            </a:r>
            <a:endParaRPr sz="1800" dirty="0"/>
          </a:p>
          <a:p>
            <a:pPr marL="228600" marR="0" lvl="0" indent="-234950" algn="l" rtl="0">
              <a:lnSpc>
                <a:spcPct val="100000"/>
              </a:lnSpc>
              <a:spcBef>
                <a:spcPts val="700"/>
              </a:spcBef>
              <a:spcAft>
                <a:spcPts val="0"/>
              </a:spcAft>
              <a:buClr>
                <a:schemeClr val="dk2"/>
              </a:buClr>
              <a:buSzPts val="1800"/>
              <a:buFont typeface="Arial"/>
              <a:buChar char="•"/>
            </a:pPr>
            <a:r>
              <a:rPr lang="en-US" sz="1800" dirty="0"/>
              <a:t>Pay attention to what is and is not italicized.  It changes depending on the information you have.  LOOK CLOSELY at the examples provided.</a:t>
            </a:r>
            <a:endParaRPr sz="1800" dirty="0"/>
          </a:p>
          <a:p>
            <a:pPr marL="228600" marR="0" lvl="0" indent="-215900" algn="l" rtl="0">
              <a:lnSpc>
                <a:spcPct val="100000"/>
              </a:lnSpc>
              <a:spcBef>
                <a:spcPts val="700"/>
              </a:spcBef>
              <a:spcAft>
                <a:spcPts val="0"/>
              </a:spcAft>
              <a:buClr>
                <a:schemeClr val="dk2"/>
              </a:buClr>
              <a:buSzPts val="1800"/>
              <a:buFont typeface="Arial"/>
              <a:buChar char="•"/>
            </a:pPr>
            <a:r>
              <a:rPr lang="en-US" sz="1800" dirty="0"/>
              <a:t>Retrieval dates in APA (i.e., Retrieved on April 12, 2020) are used sparingly.  IF you need it, you would only use it to denote when you looked at a page if it’s content changes rapidly (i.e., certain social media sites)</a:t>
            </a:r>
            <a:endParaRPr sz="1800" dirty="0"/>
          </a:p>
          <a:p>
            <a:pPr marL="685800" marR="0" lvl="1" indent="-228600" algn="l" rtl="0">
              <a:lnSpc>
                <a:spcPct val="100000"/>
              </a:lnSpc>
              <a:spcBef>
                <a:spcPts val="700"/>
              </a:spcBef>
              <a:spcAft>
                <a:spcPts val="0"/>
              </a:spcAft>
              <a:buClr>
                <a:schemeClr val="dk2"/>
              </a:buClr>
              <a:buSzPts val="1800"/>
              <a:buFont typeface="Cabin"/>
              <a:buChar char="–"/>
            </a:pPr>
            <a:r>
              <a:rPr lang="en-US" dirty="0"/>
              <a:t>See page 290 section 9.16</a:t>
            </a:r>
            <a:endParaRPr sz="1800" dirty="0"/>
          </a:p>
          <a:p>
            <a:pPr marL="228600" marR="0" lvl="0" indent="-215900" algn="l" rtl="0">
              <a:lnSpc>
                <a:spcPct val="100000"/>
              </a:lnSpc>
              <a:spcBef>
                <a:spcPts val="700"/>
              </a:spcBef>
              <a:spcAft>
                <a:spcPts val="0"/>
              </a:spcAft>
              <a:buClr>
                <a:schemeClr val="dk2"/>
              </a:buClr>
              <a:buSzPts val="1800"/>
              <a:buFont typeface="Arial"/>
              <a:buChar char="•"/>
            </a:pPr>
            <a:r>
              <a:rPr lang="en-US" sz="1800" dirty="0"/>
              <a:t>Hyperlinks for </a:t>
            </a:r>
            <a:r>
              <a:rPr lang="en-US" sz="1800" dirty="0" err="1"/>
              <a:t>dois</a:t>
            </a:r>
            <a:r>
              <a:rPr lang="en-US" sz="1800" dirty="0"/>
              <a:t> and </a:t>
            </a:r>
            <a:r>
              <a:rPr lang="en-US" sz="1800" dirty="0" err="1"/>
              <a:t>urls</a:t>
            </a:r>
            <a:r>
              <a:rPr lang="en-US" sz="1800" dirty="0"/>
              <a:t> DO NOT have to be removed or broken--insert them and leave them be!</a:t>
            </a:r>
            <a:endParaRPr sz="1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Google Shape;216;p33"/>
          <p:cNvSpPr txBox="1">
            <a:spLocks noGrp="1"/>
          </p:cNvSpPr>
          <p:nvPr>
            <p:ph type="title"/>
          </p:nvPr>
        </p:nvSpPr>
        <p:spPr>
          <a:xfrm>
            <a:off x="1251678" y="382385"/>
            <a:ext cx="10178400" cy="1492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Helpful Page Numbers in the 7th Edition</a:t>
            </a:r>
            <a:endParaRPr/>
          </a:p>
        </p:txBody>
      </p:sp>
      <p:sp>
        <p:nvSpPr>
          <p:cNvPr id="217" name="Google Shape;217;p33"/>
          <p:cNvSpPr txBox="1">
            <a:spLocks noGrp="1"/>
          </p:cNvSpPr>
          <p:nvPr>
            <p:ph type="body" idx="1"/>
          </p:nvPr>
        </p:nvSpPr>
        <p:spPr>
          <a:xfrm>
            <a:off x="1251678" y="2286001"/>
            <a:ext cx="10178400" cy="3593700"/>
          </a:xfrm>
          <a:prstGeom prst="rect">
            <a:avLst/>
          </a:prstGeom>
        </p:spPr>
        <p:txBody>
          <a:bodyPr spcFirstLastPara="1" wrap="square" lIns="91425" tIns="91425" rIns="91425" bIns="91425" anchor="t" anchorCtr="0">
            <a:noAutofit/>
          </a:bodyPr>
          <a:lstStyle/>
          <a:p>
            <a:pPr marL="457200" lvl="0" indent="-355600" algn="l" rtl="0">
              <a:spcBef>
                <a:spcPts val="700"/>
              </a:spcBef>
              <a:spcAft>
                <a:spcPts val="0"/>
              </a:spcAft>
              <a:buSzPts val="2000"/>
              <a:buChar char="•"/>
            </a:pPr>
            <a:r>
              <a:rPr lang="en-US" b="1" u="sng" dirty="0"/>
              <a:t>Page 284</a:t>
            </a:r>
            <a:r>
              <a:rPr lang="en-US" dirty="0"/>
              <a:t> Table 9.1: Creating references when information is missing</a:t>
            </a:r>
            <a:endParaRPr dirty="0"/>
          </a:p>
          <a:p>
            <a:pPr marL="457200" lvl="0" indent="-355600" algn="l" rtl="0">
              <a:spcBef>
                <a:spcPts val="0"/>
              </a:spcBef>
              <a:spcAft>
                <a:spcPts val="0"/>
              </a:spcAft>
              <a:buSzPts val="2000"/>
              <a:buChar char="•"/>
            </a:pPr>
            <a:r>
              <a:rPr lang="en-US" b="1" u="sng" dirty="0"/>
              <a:t>Page 298</a:t>
            </a:r>
            <a:r>
              <a:rPr lang="en-US" dirty="0"/>
              <a:t> Section 9.33 and 9.34: Website sources and when to use </a:t>
            </a:r>
            <a:r>
              <a:rPr lang="en-US" dirty="0" err="1"/>
              <a:t>dois</a:t>
            </a:r>
            <a:r>
              <a:rPr lang="en-US" dirty="0"/>
              <a:t> and </a:t>
            </a:r>
            <a:r>
              <a:rPr lang="en-US" dirty="0" err="1"/>
              <a:t>urls</a:t>
            </a:r>
            <a:endParaRPr dirty="0"/>
          </a:p>
          <a:p>
            <a:pPr marL="457200" lvl="0" indent="-355600" algn="l" rtl="0">
              <a:spcBef>
                <a:spcPts val="0"/>
              </a:spcBef>
              <a:spcAft>
                <a:spcPts val="0"/>
              </a:spcAft>
              <a:buSzPts val="2000"/>
              <a:buChar char="•"/>
            </a:pPr>
            <a:r>
              <a:rPr lang="en-US" b="1" u="sng" dirty="0"/>
              <a:t>Page 303</a:t>
            </a:r>
            <a:r>
              <a:rPr lang="en-US" b="1" dirty="0"/>
              <a:t> </a:t>
            </a:r>
            <a:r>
              <a:rPr lang="en-US" dirty="0"/>
              <a:t>Rules and guidelines for formatting the reference list </a:t>
            </a:r>
            <a:endParaRPr dirty="0"/>
          </a:p>
          <a:p>
            <a:pPr marL="457200" lvl="0" indent="-355600" algn="l" rtl="0">
              <a:spcBef>
                <a:spcPts val="0"/>
              </a:spcBef>
              <a:spcAft>
                <a:spcPts val="0"/>
              </a:spcAft>
              <a:buSzPts val="2000"/>
              <a:buChar char="•"/>
            </a:pPr>
            <a:r>
              <a:rPr lang="en-US" b="1" u="sng" dirty="0"/>
              <a:t>Page 346</a:t>
            </a:r>
            <a:r>
              <a:rPr lang="en-US" dirty="0"/>
              <a:t> Section 10.4: Visual works, including citing PowerPoints #102</a:t>
            </a:r>
            <a:endParaRPr dirty="0"/>
          </a:p>
          <a:p>
            <a:pPr marL="457200" lvl="0" indent="-355600" algn="l" rtl="0">
              <a:spcBef>
                <a:spcPts val="0"/>
              </a:spcBef>
              <a:spcAft>
                <a:spcPts val="0"/>
              </a:spcAft>
              <a:buSzPts val="2000"/>
              <a:buChar char="•"/>
            </a:pPr>
            <a:r>
              <a:rPr lang="en-US" b="1" u="sng" dirty="0"/>
              <a:t>Page 332</a:t>
            </a:r>
            <a:r>
              <a:rPr lang="en-US" dirty="0"/>
              <a:t> Section 10.5: Citing presentations</a:t>
            </a:r>
            <a:endParaRPr dirty="0"/>
          </a:p>
          <a:p>
            <a:pPr marL="457200" lvl="0" indent="-355600" algn="l" rtl="0">
              <a:spcBef>
                <a:spcPts val="0"/>
              </a:spcBef>
              <a:spcAft>
                <a:spcPts val="0"/>
              </a:spcAft>
              <a:buSzPts val="2000"/>
              <a:buChar char="•"/>
            </a:pPr>
            <a:r>
              <a:rPr lang="en-US" b="1" u="sng" dirty="0"/>
              <a:t>Page 338</a:t>
            </a:r>
            <a:r>
              <a:rPr lang="en-US" dirty="0"/>
              <a:t> Section 10.10: Citing computer software, equipment, etc.</a:t>
            </a:r>
            <a:endParaRPr dirty="0"/>
          </a:p>
          <a:p>
            <a:pPr marL="457200" lvl="0" indent="-355600" algn="l" rtl="0">
              <a:spcBef>
                <a:spcPts val="0"/>
              </a:spcBef>
              <a:spcAft>
                <a:spcPts val="0"/>
              </a:spcAft>
              <a:buSzPts val="2000"/>
              <a:buChar char="•"/>
            </a:pPr>
            <a:r>
              <a:rPr lang="en-US" b="1" u="sng" dirty="0"/>
              <a:t>Page 341</a:t>
            </a:r>
            <a:r>
              <a:rPr lang="en-US" b="1" dirty="0"/>
              <a:t> </a:t>
            </a:r>
            <a:r>
              <a:rPr lang="en-US" dirty="0"/>
              <a:t>See table on audiovisual material: Podcast, webinars, movies, TV, photos, etc.</a:t>
            </a:r>
            <a:endParaRPr dirty="0"/>
          </a:p>
          <a:p>
            <a:pPr marL="457200" lvl="0" indent="-355600" algn="l" rtl="0">
              <a:spcBef>
                <a:spcPts val="0"/>
              </a:spcBef>
              <a:spcAft>
                <a:spcPts val="0"/>
              </a:spcAft>
              <a:buSzPts val="2000"/>
              <a:buChar char="•"/>
            </a:pPr>
            <a:r>
              <a:rPr lang="en-US" b="1" u="sng" dirty="0"/>
              <a:t>Page 356</a:t>
            </a:r>
            <a:r>
              <a:rPr lang="en-US" dirty="0"/>
              <a:t>: Legal references begin on this page</a:t>
            </a:r>
            <a:endParaRP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Google Shape;222;p34"/>
          <p:cNvSpPr txBox="1">
            <a:spLocks noGrp="1"/>
          </p:cNvSpPr>
          <p:nvPr>
            <p:ph type="title"/>
          </p:nvPr>
        </p:nvSpPr>
        <p:spPr>
          <a:xfrm>
            <a:off x="1251678" y="262537"/>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dirty="0">
                <a:solidFill>
                  <a:schemeClr val="dk2"/>
                </a:solidFill>
                <a:latin typeface="Impact"/>
                <a:ea typeface="Impact"/>
                <a:cs typeface="Impact"/>
                <a:sym typeface="Impact"/>
              </a:rPr>
              <a:t>SAMPLE REFERENCE LIST</a:t>
            </a:r>
            <a:endParaRPr sz="5100" b="0" i="0" u="none" strike="noStrike" cap="none" dirty="0">
              <a:solidFill>
                <a:schemeClr val="dk2"/>
              </a:solidFill>
              <a:latin typeface="Impact"/>
              <a:ea typeface="Impact"/>
              <a:cs typeface="Impact"/>
              <a:sym typeface="Impact"/>
            </a:endParaRPr>
          </a:p>
        </p:txBody>
      </p:sp>
      <p:sp>
        <p:nvSpPr>
          <p:cNvPr id="223" name="Google Shape;223;p34"/>
          <p:cNvSpPr txBox="1">
            <a:spLocks noGrp="1"/>
          </p:cNvSpPr>
          <p:nvPr>
            <p:ph type="body" idx="1"/>
          </p:nvPr>
        </p:nvSpPr>
        <p:spPr>
          <a:xfrm>
            <a:off x="963825" y="888010"/>
            <a:ext cx="10874400" cy="5725854"/>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2"/>
              </a:buClr>
              <a:buFont typeface="Arial"/>
              <a:buNone/>
            </a:pPr>
            <a:r>
              <a:rPr lang="en-US" sz="1800" b="1" i="0" u="none" strike="noStrike" cap="none" dirty="0">
                <a:solidFill>
                  <a:srgbClr val="595959"/>
                </a:solidFill>
                <a:latin typeface="Times New Roman"/>
                <a:ea typeface="Times New Roman"/>
                <a:cs typeface="Times New Roman"/>
                <a:sym typeface="Times New Roman"/>
              </a:rPr>
              <a:t>References</a:t>
            </a:r>
            <a:endParaRPr sz="1800" b="1" dirty="0">
              <a:latin typeface="Times New Roman"/>
              <a:ea typeface="Times New Roman"/>
              <a:cs typeface="Times New Roman"/>
              <a:sym typeface="Times New Roman"/>
            </a:endParaRPr>
          </a:p>
          <a:p>
            <a:pPr marL="457200" marR="0" lvl="0" indent="-457200" algn="l" rtl="0">
              <a:lnSpc>
                <a:spcPct val="190000"/>
              </a:lnSpc>
              <a:spcBef>
                <a:spcPts val="700"/>
              </a:spcBef>
              <a:spcAft>
                <a:spcPts val="0"/>
              </a:spcAft>
              <a:buClr>
                <a:schemeClr val="dk2"/>
              </a:buClr>
              <a:buFont typeface="Arial"/>
              <a:buNone/>
            </a:pPr>
            <a:r>
              <a:rPr lang="en-US" sz="1800" dirty="0" err="1">
                <a:latin typeface="Times New Roman"/>
                <a:ea typeface="Times New Roman"/>
                <a:cs typeface="Times New Roman"/>
                <a:sym typeface="Times New Roman"/>
              </a:rPr>
              <a:t>Paumgarten</a:t>
            </a:r>
            <a:r>
              <a:rPr lang="en-US" sz="1800" dirty="0">
                <a:latin typeface="Times New Roman"/>
                <a:ea typeface="Times New Roman"/>
                <a:cs typeface="Times New Roman"/>
                <a:sym typeface="Times New Roman"/>
              </a:rPr>
              <a:t>, N. (2020, April 13). The price of the coronavirus pandemic. </a:t>
            </a:r>
            <a:r>
              <a:rPr lang="en-US" sz="1800" i="1" dirty="0">
                <a:latin typeface="Times New Roman"/>
                <a:ea typeface="Times New Roman"/>
                <a:cs typeface="Times New Roman"/>
                <a:sym typeface="Times New Roman"/>
              </a:rPr>
              <a:t>The New Yorker. </a:t>
            </a:r>
            <a:r>
              <a:rPr lang="en-US" sz="1800" u="sng" dirty="0">
                <a:solidFill>
                  <a:schemeClr val="hlink"/>
                </a:solidFill>
                <a:latin typeface="Times New Roman"/>
                <a:ea typeface="Times New Roman"/>
                <a:cs typeface="Times New Roman"/>
                <a:sym typeface="Times New Roman"/>
                <a:hlinkClick r:id="rId3"/>
              </a:rPr>
              <a:t>https://www.newyorker.com/magazine/2020/04/20/the-price-of-the-coronavirus-pandemic</a:t>
            </a:r>
            <a:endParaRPr sz="1800" u="none" strike="noStrike" cap="none" dirty="0">
              <a:solidFill>
                <a:srgbClr val="595959"/>
              </a:solidFill>
              <a:latin typeface="Times New Roman"/>
              <a:ea typeface="Times New Roman"/>
              <a:cs typeface="Times New Roman"/>
              <a:sym typeface="Times New Roman"/>
            </a:endParaRPr>
          </a:p>
          <a:p>
            <a:pPr marL="457200" marR="0" lvl="0" indent="-457200" algn="l" rtl="0">
              <a:lnSpc>
                <a:spcPct val="190000"/>
              </a:lnSpc>
              <a:spcBef>
                <a:spcPts val="700"/>
              </a:spcBef>
              <a:spcAft>
                <a:spcPts val="0"/>
              </a:spcAft>
              <a:buClr>
                <a:schemeClr val="dk2"/>
              </a:buClr>
              <a:buFont typeface="Arial"/>
              <a:buNone/>
            </a:pPr>
            <a:r>
              <a:rPr lang="en-US" sz="1800" dirty="0">
                <a:latin typeface="Times New Roman"/>
                <a:ea typeface="Times New Roman"/>
                <a:cs typeface="Times New Roman"/>
                <a:sym typeface="Times New Roman"/>
              </a:rPr>
              <a:t>Centers for Disease Control and Prevention. (2020, April 13). </a:t>
            </a:r>
            <a:r>
              <a:rPr lang="en-US" sz="1800" i="1" dirty="0">
                <a:latin typeface="Times New Roman"/>
                <a:ea typeface="Times New Roman"/>
                <a:cs typeface="Times New Roman"/>
                <a:sym typeface="Times New Roman"/>
              </a:rPr>
              <a:t>Cases in U.S. </a:t>
            </a:r>
            <a:r>
              <a:rPr lang="en-US" sz="1800" dirty="0">
                <a:latin typeface="Times New Roman"/>
                <a:ea typeface="Times New Roman"/>
                <a:cs typeface="Times New Roman"/>
                <a:sym typeface="Times New Roman"/>
              </a:rPr>
              <a:t>Department of Health and Human Services.</a:t>
            </a:r>
            <a:r>
              <a:rPr lang="en-US" sz="1800" i="1" dirty="0">
                <a:latin typeface="Times New Roman"/>
                <a:ea typeface="Times New Roman"/>
                <a:cs typeface="Times New Roman"/>
                <a:sym typeface="Times New Roman"/>
              </a:rPr>
              <a:t> </a:t>
            </a:r>
            <a:r>
              <a:rPr lang="en-US" sz="1800" u="sng" dirty="0">
                <a:solidFill>
                  <a:schemeClr val="hlink"/>
                </a:solidFill>
                <a:latin typeface="Times New Roman"/>
                <a:ea typeface="Times New Roman"/>
                <a:cs typeface="Times New Roman"/>
                <a:sym typeface="Times New Roman"/>
                <a:hlinkClick r:id="rId4"/>
              </a:rPr>
              <a:t>https://www.cdc.gov/coronavirus/2019-ncov/cases-updates/cases-in-us.html</a:t>
            </a:r>
            <a:endParaRPr sz="1800" dirty="0">
              <a:latin typeface="Times New Roman"/>
              <a:ea typeface="Times New Roman"/>
              <a:cs typeface="Times New Roman"/>
              <a:sym typeface="Times New Roman"/>
            </a:endParaRPr>
          </a:p>
          <a:p>
            <a:pPr marL="457200" marR="0" lvl="0" indent="-457200" algn="l" rtl="0">
              <a:lnSpc>
                <a:spcPct val="190000"/>
              </a:lnSpc>
              <a:spcBef>
                <a:spcPts val="700"/>
              </a:spcBef>
              <a:spcAft>
                <a:spcPts val="0"/>
              </a:spcAft>
              <a:buClr>
                <a:schemeClr val="dk2"/>
              </a:buClr>
              <a:buFont typeface="Arial"/>
              <a:buNone/>
            </a:pPr>
            <a:r>
              <a:rPr lang="en-US" sz="1800" i="0" u="none" strike="noStrike" cap="none" dirty="0">
                <a:solidFill>
                  <a:srgbClr val="595959"/>
                </a:solidFill>
                <a:latin typeface="Times New Roman"/>
                <a:ea typeface="Times New Roman"/>
                <a:cs typeface="Times New Roman"/>
                <a:sym typeface="Times New Roman"/>
              </a:rPr>
              <a:t>Lunsford,  A., </a:t>
            </a:r>
            <a:r>
              <a:rPr lang="en-US" sz="1800" i="0" u="none" strike="noStrike" cap="none" dirty="0" err="1">
                <a:solidFill>
                  <a:srgbClr val="595959"/>
                </a:solidFill>
                <a:latin typeface="Times New Roman"/>
                <a:ea typeface="Times New Roman"/>
                <a:cs typeface="Times New Roman"/>
                <a:sym typeface="Times New Roman"/>
              </a:rPr>
              <a:t>Ruszkiewicz</a:t>
            </a:r>
            <a:r>
              <a:rPr lang="en-US" sz="1800" i="0" u="none" strike="noStrike" cap="none" dirty="0">
                <a:solidFill>
                  <a:srgbClr val="595959"/>
                </a:solidFill>
                <a:latin typeface="Times New Roman"/>
                <a:ea typeface="Times New Roman"/>
                <a:cs typeface="Times New Roman"/>
                <a:sym typeface="Times New Roman"/>
              </a:rPr>
              <a:t>, J., &amp; Walter, K. (2013). </a:t>
            </a:r>
            <a:r>
              <a:rPr lang="en-US" sz="1800" i="1" u="none" strike="noStrike" cap="none" dirty="0">
                <a:solidFill>
                  <a:srgbClr val="595959"/>
                </a:solidFill>
                <a:latin typeface="Times New Roman"/>
                <a:ea typeface="Times New Roman"/>
                <a:cs typeface="Times New Roman"/>
                <a:sym typeface="Times New Roman"/>
              </a:rPr>
              <a:t>Everything’s an argument</a:t>
            </a:r>
            <a:r>
              <a:rPr lang="en-US" sz="1800" i="0" u="none" strike="noStrike" cap="none" dirty="0">
                <a:solidFill>
                  <a:srgbClr val="595959"/>
                </a:solidFill>
                <a:latin typeface="Times New Roman"/>
                <a:ea typeface="Times New Roman"/>
                <a:cs typeface="Times New Roman"/>
                <a:sym typeface="Times New Roman"/>
              </a:rPr>
              <a:t>. Bedford St. Martin’s.</a:t>
            </a:r>
            <a:endParaRPr sz="1800" dirty="0">
              <a:latin typeface="Times New Roman"/>
              <a:ea typeface="Times New Roman"/>
              <a:cs typeface="Times New Roman"/>
              <a:sym typeface="Times New Roman"/>
            </a:endParaRPr>
          </a:p>
          <a:p>
            <a:pPr marL="457200" marR="0" lvl="0" indent="-457200" algn="l" rtl="0">
              <a:lnSpc>
                <a:spcPct val="190000"/>
              </a:lnSpc>
              <a:spcBef>
                <a:spcPts val="700"/>
              </a:spcBef>
              <a:spcAft>
                <a:spcPts val="0"/>
              </a:spcAft>
              <a:buClr>
                <a:schemeClr val="dk2"/>
              </a:buClr>
              <a:buFont typeface="Arial"/>
              <a:buNone/>
            </a:pPr>
            <a:r>
              <a:rPr lang="en-US" sz="1800" dirty="0" err="1">
                <a:latin typeface="Times New Roman"/>
                <a:ea typeface="Times New Roman"/>
                <a:cs typeface="Times New Roman"/>
                <a:sym typeface="Times New Roman"/>
              </a:rPr>
              <a:t>Brownlie</a:t>
            </a:r>
            <a:r>
              <a:rPr lang="en-US" sz="1800" dirty="0">
                <a:latin typeface="Times New Roman"/>
                <a:ea typeface="Times New Roman"/>
                <a:cs typeface="Times New Roman"/>
                <a:sym typeface="Times New Roman"/>
              </a:rPr>
              <a:t>, D. (2007). Toward effective poster presentations: An annotated bibliography. </a:t>
            </a:r>
            <a:r>
              <a:rPr lang="en-US" sz="1800" i="1" dirty="0">
                <a:latin typeface="Times New Roman"/>
                <a:ea typeface="Times New Roman"/>
                <a:cs typeface="Times New Roman"/>
                <a:sym typeface="Times New Roman"/>
              </a:rPr>
              <a:t>European Journal of Marketing, 41</a:t>
            </a:r>
            <a:r>
              <a:rPr lang="en-US" sz="1800" dirty="0">
                <a:latin typeface="Times New Roman"/>
                <a:ea typeface="Times New Roman"/>
                <a:cs typeface="Times New Roman"/>
                <a:sym typeface="Times New Roman"/>
              </a:rPr>
              <a:t>, 1245-1283. </a:t>
            </a:r>
            <a:r>
              <a:rPr lang="en-US" sz="1800" u="sng" dirty="0">
                <a:solidFill>
                  <a:schemeClr val="hlink"/>
                </a:solidFill>
                <a:latin typeface="Times New Roman"/>
                <a:ea typeface="Times New Roman"/>
                <a:cs typeface="Times New Roman"/>
                <a:sym typeface="Times New Roman"/>
                <a:hlinkClick r:id="rId5"/>
              </a:rPr>
              <a:t>https://doi.org/10.1108/03090560710821161</a:t>
            </a:r>
            <a:endParaRPr sz="1800" dirty="0">
              <a:latin typeface="Times New Roman"/>
              <a:ea typeface="Times New Roman"/>
              <a:cs typeface="Times New Roman"/>
              <a:sym typeface="Times New Roman"/>
            </a:endParaRPr>
          </a:p>
          <a:p>
            <a:pPr marL="0" lvl="0" indent="0" algn="l" rtl="0">
              <a:lnSpc>
                <a:spcPct val="190000"/>
              </a:lnSpc>
              <a:spcBef>
                <a:spcPts val="700"/>
              </a:spcBef>
              <a:spcAft>
                <a:spcPts val="0"/>
              </a:spcAft>
              <a:buClr>
                <a:schemeClr val="dk2"/>
              </a:buClr>
              <a:buFont typeface="Arial"/>
              <a:buNone/>
            </a:pPr>
            <a:r>
              <a:rPr lang="en-US" sz="1800" dirty="0">
                <a:latin typeface="Times New Roman"/>
                <a:ea typeface="Times New Roman"/>
                <a:cs typeface="Times New Roman"/>
                <a:sym typeface="Times New Roman"/>
              </a:rPr>
              <a:t>**Your reference page should look like this one, BUT it should be in one of the fonts mentioned on the first slide (I used 18 because 12 on Slides is tiny).</a:t>
            </a:r>
          </a:p>
          <a:p>
            <a:pPr marL="0" lvl="0" indent="0" algn="l" rtl="0">
              <a:lnSpc>
                <a:spcPct val="190000"/>
              </a:lnSpc>
              <a:spcBef>
                <a:spcPts val="700"/>
              </a:spcBef>
              <a:spcAft>
                <a:spcPts val="0"/>
              </a:spcAft>
              <a:buClr>
                <a:schemeClr val="dk2"/>
              </a:buClr>
              <a:buFont typeface="Arial"/>
              <a:buNone/>
            </a:pPr>
            <a:r>
              <a:rPr lang="en-US" sz="1800" dirty="0">
                <a:latin typeface="Times New Roman"/>
                <a:ea typeface="Times New Roman"/>
                <a:cs typeface="Times New Roman"/>
                <a:sym typeface="Times New Roman"/>
              </a:rPr>
              <a:t>**Also, always include the hanging indent (the second line is indented .5”)</a:t>
            </a:r>
            <a:endParaRPr sz="1800" dirty="0">
              <a:latin typeface="Times New Roman"/>
              <a:ea typeface="Times New Roman"/>
              <a:cs typeface="Times New Roman"/>
              <a:sym typeface="Times New Roman"/>
            </a:endParaRPr>
          </a:p>
          <a:p>
            <a:pPr marL="228600" marR="0" lvl="0" indent="-120650" algn="l" rtl="0">
              <a:lnSpc>
                <a:spcPct val="100000"/>
              </a:lnSpc>
              <a:spcBef>
                <a:spcPts val="700"/>
              </a:spcBef>
              <a:spcAft>
                <a:spcPts val="0"/>
              </a:spcAft>
              <a:buClr>
                <a:schemeClr val="dk2"/>
              </a:buClr>
              <a:buSzPts val="1700"/>
              <a:buFont typeface="Arial"/>
              <a:buNone/>
            </a:pPr>
            <a:endParaRPr sz="1700" b="0" i="0" u="none" strike="noStrike" cap="none" dirty="0">
              <a:solidFill>
                <a:srgbClr val="595959"/>
              </a:solidFill>
              <a:latin typeface="Cabin"/>
              <a:ea typeface="Cabin"/>
              <a:cs typeface="Cabin"/>
              <a:sym typeface="Cabi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15"/>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BOOKS</a:t>
            </a:r>
            <a:endParaRPr sz="5100" b="0" i="0" u="none" strike="noStrike" cap="none">
              <a:solidFill>
                <a:schemeClr val="dk2"/>
              </a:solidFill>
              <a:latin typeface="Impact"/>
              <a:ea typeface="Impact"/>
              <a:cs typeface="Impact"/>
              <a:sym typeface="Impact"/>
            </a:endParaRPr>
          </a:p>
        </p:txBody>
      </p:sp>
      <p:sp>
        <p:nvSpPr>
          <p:cNvPr id="108" name="Google Shape;108;p15"/>
          <p:cNvSpPr txBox="1">
            <a:spLocks noGrp="1"/>
          </p:cNvSpPr>
          <p:nvPr>
            <p:ph type="body" idx="1"/>
          </p:nvPr>
        </p:nvSpPr>
        <p:spPr>
          <a:xfrm>
            <a:off x="1251675" y="1667301"/>
            <a:ext cx="10178400" cy="4212300"/>
          </a:xfrm>
          <a:prstGeom prst="rect">
            <a:avLst/>
          </a:prstGeom>
          <a:noFill/>
          <a:ln>
            <a:noFill/>
          </a:ln>
        </p:spPr>
        <p:txBody>
          <a:bodyPr spcFirstLastPara="1" wrap="square" lIns="91425" tIns="45700" rIns="91425" bIns="45700" anchor="t" anchorCtr="0">
            <a:noAutofit/>
          </a:bodyPr>
          <a:lstStyle/>
          <a:p>
            <a:pPr marL="228600" marR="0" lvl="0" indent="-228600" algn="l" rtl="0">
              <a:lnSpc>
                <a:spcPct val="110000"/>
              </a:lnSpc>
              <a:spcBef>
                <a:spcPts val="0"/>
              </a:spcBef>
              <a:spcAft>
                <a:spcPts val="0"/>
              </a:spcAft>
              <a:buClr>
                <a:schemeClr val="dk2"/>
              </a:buClr>
              <a:buSzPts val="2000"/>
              <a:buFont typeface="Arial"/>
              <a:buChar char="•"/>
            </a:pPr>
            <a:r>
              <a:rPr lang="en-US" dirty="0"/>
              <a:t>Entire B</a:t>
            </a:r>
            <a:r>
              <a:rPr lang="en-US" sz="2000" b="0" i="0" u="none" strike="noStrike" cap="none" dirty="0">
                <a:solidFill>
                  <a:srgbClr val="595959"/>
                </a:solidFill>
                <a:latin typeface="Cabin"/>
                <a:ea typeface="Cabin"/>
                <a:cs typeface="Cabin"/>
                <a:sym typeface="Cabin"/>
              </a:rPr>
              <a:t>ook </a:t>
            </a:r>
            <a:r>
              <a:rPr lang="en-US" dirty="0"/>
              <a:t>(Basic citation)</a:t>
            </a:r>
            <a:endParaRPr dirty="0"/>
          </a:p>
          <a:p>
            <a:pPr marL="685800" marR="0" lvl="1" indent="-228600" algn="l" rtl="0">
              <a:lnSpc>
                <a:spcPct val="110000"/>
              </a:lnSpc>
              <a:spcBef>
                <a:spcPts val="700"/>
              </a:spcBef>
              <a:spcAft>
                <a:spcPts val="0"/>
              </a:spcAft>
              <a:buClr>
                <a:schemeClr val="dk2"/>
              </a:buClr>
              <a:buSzPts val="1800"/>
              <a:buFont typeface="Cabin"/>
              <a:buChar char="–"/>
            </a:pPr>
            <a:r>
              <a:rPr lang="en-US" sz="1800" b="0" i="0" u="none" strike="noStrike" cap="none" dirty="0">
                <a:solidFill>
                  <a:srgbClr val="595959"/>
                </a:solidFill>
                <a:latin typeface="Cabin"/>
                <a:ea typeface="Cabin"/>
                <a:cs typeface="Cabin"/>
                <a:sym typeface="Cabin"/>
              </a:rPr>
              <a:t>Author</a:t>
            </a:r>
            <a:endParaRPr dirty="0"/>
          </a:p>
          <a:p>
            <a:pPr marL="685800" marR="0" lvl="1" indent="-228600" algn="l" rtl="0">
              <a:lnSpc>
                <a:spcPct val="110000"/>
              </a:lnSpc>
              <a:spcBef>
                <a:spcPts val="700"/>
              </a:spcBef>
              <a:spcAft>
                <a:spcPts val="0"/>
              </a:spcAft>
              <a:buClr>
                <a:schemeClr val="dk2"/>
              </a:buClr>
              <a:buSzPts val="1800"/>
              <a:buFont typeface="Cabin"/>
              <a:buChar char="–"/>
            </a:pPr>
            <a:r>
              <a:rPr lang="en-US" sz="1800" b="0" i="0" u="none" strike="noStrike" cap="none" dirty="0">
                <a:solidFill>
                  <a:srgbClr val="595959"/>
                </a:solidFill>
                <a:latin typeface="Cabin"/>
                <a:ea typeface="Cabin"/>
                <a:cs typeface="Cabin"/>
                <a:sym typeface="Cabin"/>
              </a:rPr>
              <a:t>Date of publication</a:t>
            </a:r>
            <a:endParaRPr dirty="0"/>
          </a:p>
          <a:p>
            <a:pPr marL="685800" marR="0" lvl="1" indent="-228600" algn="l" rtl="0">
              <a:lnSpc>
                <a:spcPct val="110000"/>
              </a:lnSpc>
              <a:spcBef>
                <a:spcPts val="700"/>
              </a:spcBef>
              <a:spcAft>
                <a:spcPts val="0"/>
              </a:spcAft>
              <a:buClr>
                <a:schemeClr val="dk2"/>
              </a:buClr>
              <a:buSzPts val="1800"/>
              <a:buFont typeface="Cabin"/>
              <a:buChar char="–"/>
            </a:pPr>
            <a:r>
              <a:rPr lang="en-US" sz="1800" b="0" i="0" u="none" strike="noStrike" cap="none" dirty="0">
                <a:solidFill>
                  <a:srgbClr val="595959"/>
                </a:solidFill>
                <a:latin typeface="Cabin"/>
                <a:ea typeface="Cabin"/>
                <a:cs typeface="Cabin"/>
                <a:sym typeface="Cabin"/>
              </a:rPr>
              <a:t>Title of work (italics, capitalize </a:t>
            </a:r>
            <a:r>
              <a:rPr lang="en-US" sz="1800" b="0" i="1" u="none" strike="noStrike" cap="none" dirty="0">
                <a:solidFill>
                  <a:srgbClr val="595959"/>
                </a:solidFill>
                <a:latin typeface="Cabin"/>
                <a:ea typeface="Cabin"/>
                <a:cs typeface="Cabin"/>
                <a:sym typeface="Cabin"/>
              </a:rPr>
              <a:t>only</a:t>
            </a:r>
            <a:r>
              <a:rPr lang="en-US" sz="1800" b="0" i="0" u="none" strike="noStrike" cap="none" dirty="0">
                <a:solidFill>
                  <a:srgbClr val="595959"/>
                </a:solidFill>
                <a:latin typeface="Cabin"/>
                <a:ea typeface="Cabin"/>
                <a:cs typeface="Cabin"/>
                <a:sym typeface="Cabin"/>
              </a:rPr>
              <a:t> the first word and the first word after a colon, plus any proper nouns see page 291 section 9.19 “Format of the Title Element)</a:t>
            </a:r>
            <a:endParaRPr dirty="0"/>
          </a:p>
          <a:p>
            <a:pPr marL="685800" marR="0" lvl="1" indent="-228600" algn="l" rtl="0">
              <a:lnSpc>
                <a:spcPct val="110000"/>
              </a:lnSpc>
              <a:spcBef>
                <a:spcPts val="700"/>
              </a:spcBef>
              <a:spcAft>
                <a:spcPts val="0"/>
              </a:spcAft>
              <a:buClr>
                <a:schemeClr val="dk2"/>
              </a:buClr>
              <a:buSzPts val="1800"/>
              <a:buFont typeface="Cabin"/>
              <a:buChar char="–"/>
            </a:pPr>
            <a:r>
              <a:rPr lang="en-US" sz="1800" b="0" i="0" u="none" strike="noStrike" cap="none" dirty="0">
                <a:solidFill>
                  <a:srgbClr val="595959"/>
                </a:solidFill>
                <a:latin typeface="Cabin"/>
                <a:ea typeface="Cabin"/>
                <a:cs typeface="Cabin"/>
                <a:sym typeface="Cabin"/>
              </a:rPr>
              <a:t>Publisher</a:t>
            </a:r>
            <a:endParaRPr sz="1800" b="0" i="0" u="none" strike="noStrike" cap="none" dirty="0">
              <a:solidFill>
                <a:srgbClr val="595959"/>
              </a:solidFill>
              <a:latin typeface="Cabin"/>
              <a:ea typeface="Cabin"/>
              <a:cs typeface="Cabin"/>
              <a:sym typeface="Cabin"/>
            </a:endParaRPr>
          </a:p>
          <a:p>
            <a:pPr marL="685800" marR="0" lvl="1" indent="-228600" algn="l" rtl="0">
              <a:lnSpc>
                <a:spcPct val="110000"/>
              </a:lnSpc>
              <a:spcBef>
                <a:spcPts val="700"/>
              </a:spcBef>
              <a:spcAft>
                <a:spcPts val="0"/>
              </a:spcAft>
              <a:buClr>
                <a:schemeClr val="dk2"/>
              </a:buClr>
              <a:buSzPts val="1800"/>
              <a:buFont typeface="Cabin"/>
              <a:buChar char="–"/>
            </a:pPr>
            <a:r>
              <a:rPr lang="en-US" dirty="0"/>
              <a:t>DOI or URL</a:t>
            </a:r>
            <a:endParaRPr dirty="0"/>
          </a:p>
          <a:p>
            <a:pPr marL="1143000" marR="0" lvl="2" indent="-228600" algn="l" rtl="0">
              <a:lnSpc>
                <a:spcPct val="110000"/>
              </a:lnSpc>
              <a:spcBef>
                <a:spcPts val="700"/>
              </a:spcBef>
              <a:spcAft>
                <a:spcPts val="0"/>
              </a:spcAft>
              <a:buClr>
                <a:schemeClr val="dk2"/>
              </a:buClr>
              <a:buSzPts val="1600"/>
              <a:buFont typeface="Arial"/>
              <a:buChar char="•"/>
            </a:pPr>
            <a:r>
              <a:rPr lang="en-US" sz="1600" b="0" i="0" u="none" strike="noStrike" cap="none" dirty="0">
                <a:solidFill>
                  <a:srgbClr val="595959"/>
                </a:solidFill>
                <a:latin typeface="Cabin"/>
                <a:ea typeface="Cabin"/>
                <a:cs typeface="Cabin"/>
                <a:sym typeface="Cabin"/>
              </a:rPr>
              <a:t>Example:  </a:t>
            </a:r>
            <a:endParaRPr dirty="0"/>
          </a:p>
          <a:p>
            <a:pPr marL="1143000" marR="0" lvl="2" indent="-228600" algn="l" rtl="0">
              <a:lnSpc>
                <a:spcPct val="110000"/>
              </a:lnSpc>
              <a:spcBef>
                <a:spcPts val="700"/>
              </a:spcBef>
              <a:spcAft>
                <a:spcPts val="0"/>
              </a:spcAft>
              <a:buClr>
                <a:schemeClr val="dk2"/>
              </a:buClr>
              <a:buSzPts val="1600"/>
              <a:buFont typeface="Arial"/>
              <a:buChar char="•"/>
            </a:pPr>
            <a:r>
              <a:rPr lang="en-US" sz="1600" b="0" i="0" u="none" strike="noStrike" cap="none" dirty="0" err="1">
                <a:solidFill>
                  <a:srgbClr val="595959"/>
                </a:solidFill>
                <a:latin typeface="Cabin"/>
                <a:ea typeface="Cabin"/>
                <a:cs typeface="Cabin"/>
                <a:sym typeface="Cabin"/>
              </a:rPr>
              <a:t>Shotton</a:t>
            </a:r>
            <a:r>
              <a:rPr lang="en-US" sz="1600" b="0" i="0" u="none" strike="noStrike" cap="none" dirty="0">
                <a:solidFill>
                  <a:srgbClr val="595959"/>
                </a:solidFill>
                <a:latin typeface="Cabin"/>
                <a:ea typeface="Cabin"/>
                <a:cs typeface="Cabin"/>
                <a:sym typeface="Cabin"/>
              </a:rPr>
              <a:t>, M. A. (1989). </a:t>
            </a:r>
            <a:r>
              <a:rPr lang="en-US" sz="1600" b="0" i="1" u="none" strike="noStrike" cap="none" dirty="0">
                <a:solidFill>
                  <a:srgbClr val="595959"/>
                </a:solidFill>
                <a:latin typeface="Cabin"/>
                <a:ea typeface="Cabin"/>
                <a:cs typeface="Cabin"/>
                <a:sym typeface="Cabin"/>
              </a:rPr>
              <a:t>Computer addiction? A study of computer dependency</a:t>
            </a:r>
            <a:r>
              <a:rPr lang="en-US" sz="1600" b="0" i="0" u="none" strike="noStrike" cap="none" dirty="0">
                <a:solidFill>
                  <a:srgbClr val="595959"/>
                </a:solidFill>
                <a:latin typeface="Cabin"/>
                <a:ea typeface="Cabin"/>
                <a:cs typeface="Cabin"/>
                <a:sym typeface="Cabin"/>
              </a:rPr>
              <a:t>. Taylor &amp; Francis.</a:t>
            </a:r>
            <a:endParaRPr sz="1600" b="0" i="0" u="none" strike="noStrike" cap="none" dirty="0">
              <a:solidFill>
                <a:srgbClr val="595959"/>
              </a:solidFill>
              <a:latin typeface="Cabin"/>
              <a:ea typeface="Cabin"/>
              <a:cs typeface="Cabin"/>
              <a:sym typeface="Cabin"/>
            </a:endParaRPr>
          </a:p>
          <a:p>
            <a:pPr marL="457200" marR="0" lvl="0" indent="-355600" algn="l" rtl="0">
              <a:lnSpc>
                <a:spcPct val="110000"/>
              </a:lnSpc>
              <a:spcBef>
                <a:spcPts val="0"/>
              </a:spcBef>
              <a:spcAft>
                <a:spcPts val="0"/>
              </a:spcAft>
              <a:buSzPts val="2000"/>
              <a:buChar char="●"/>
            </a:pPr>
            <a:r>
              <a:rPr lang="en-US" dirty="0"/>
              <a:t>Do NOT include Inc., Ltd., LLC</a:t>
            </a:r>
            <a:endParaRPr dirty="0"/>
          </a:p>
          <a:p>
            <a:pPr marL="457200" marR="0" lvl="0" indent="-355600" algn="l" rtl="0">
              <a:lnSpc>
                <a:spcPct val="110000"/>
              </a:lnSpc>
              <a:spcBef>
                <a:spcPts val="0"/>
              </a:spcBef>
              <a:spcAft>
                <a:spcPts val="0"/>
              </a:spcAft>
              <a:buSzPts val="2000"/>
              <a:buChar char="●"/>
            </a:pPr>
            <a:r>
              <a:rPr lang="en-US" dirty="0"/>
              <a:t>See page 321 section 10.2 in the 7th edition for a helpful table and specific examples for various editions, edited books, or </a:t>
            </a:r>
            <a:r>
              <a:rPr lang="en-US" dirty="0" err="1"/>
              <a:t>ebooks</a:t>
            </a:r>
            <a:r>
              <a:rPr lang="en-US" dirty="0"/>
              <a:t> (#20, #22)</a:t>
            </a:r>
            <a:endParaRPr dirty="0"/>
          </a:p>
          <a:p>
            <a:pPr marL="457200" marR="0" lvl="0" indent="-355600" algn="l" rtl="0">
              <a:lnSpc>
                <a:spcPct val="110000"/>
              </a:lnSpc>
              <a:spcBef>
                <a:spcPts val="0"/>
              </a:spcBef>
              <a:spcAft>
                <a:spcPts val="0"/>
              </a:spcAft>
              <a:buSzPts val="2000"/>
              <a:buChar char="●"/>
            </a:pPr>
            <a:r>
              <a:rPr lang="en-US" dirty="0"/>
              <a:t>If your text is a basic print version look at #21 on page 321- no </a:t>
            </a:r>
            <a:r>
              <a:rPr lang="en-US" dirty="0" err="1"/>
              <a:t>doi</a:t>
            </a:r>
            <a:r>
              <a:rPr lang="en-US" dirty="0"/>
              <a:t> or </a:t>
            </a:r>
            <a:r>
              <a:rPr lang="en-US" dirty="0" err="1"/>
              <a:t>url</a:t>
            </a:r>
            <a:r>
              <a:rPr lang="en-US" dirty="0"/>
              <a:t> needed</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6"/>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JOURNALS</a:t>
            </a:r>
            <a:endParaRPr sz="5100" b="0" i="0" u="none" strike="noStrike" cap="none">
              <a:solidFill>
                <a:schemeClr val="dk2"/>
              </a:solidFill>
              <a:latin typeface="Impact"/>
              <a:ea typeface="Impact"/>
              <a:cs typeface="Impact"/>
              <a:sym typeface="Impact"/>
            </a:endParaRPr>
          </a:p>
        </p:txBody>
      </p:sp>
      <p:sp>
        <p:nvSpPr>
          <p:cNvPr id="114" name="Google Shape;114;p16"/>
          <p:cNvSpPr txBox="1">
            <a:spLocks noGrp="1"/>
          </p:cNvSpPr>
          <p:nvPr>
            <p:ph type="body" idx="1"/>
          </p:nvPr>
        </p:nvSpPr>
        <p:spPr>
          <a:xfrm>
            <a:off x="1251678" y="2286001"/>
            <a:ext cx="10178322" cy="3593591"/>
          </a:xfrm>
          <a:prstGeom prst="rect">
            <a:avLst/>
          </a:prstGeom>
          <a:noFill/>
          <a:ln>
            <a:noFill/>
          </a:ln>
        </p:spPr>
        <p:txBody>
          <a:bodyPr spcFirstLastPara="1" wrap="square" lIns="91425" tIns="45700" rIns="91425" bIns="45700" anchor="t" anchorCtr="0">
            <a:noAutofit/>
          </a:bodyPr>
          <a:lstStyle/>
          <a:p>
            <a:pPr marL="228600" marR="0" lvl="0" indent="-228600" algn="l" rtl="0">
              <a:lnSpc>
                <a:spcPct val="90000"/>
              </a:lnSpc>
              <a:spcBef>
                <a:spcPts val="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Author last name, and initials (use both first initial and middle initial if provided).</a:t>
            </a:r>
            <a:endParaRPr dirty="0"/>
          </a:p>
          <a:p>
            <a:pPr marL="228600" marR="0" lvl="0" indent="-228600" algn="l" rtl="0">
              <a:lnSpc>
                <a:spcPct val="90000"/>
              </a:lnSpc>
              <a:spcBef>
                <a:spcPts val="70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Publication date </a:t>
            </a:r>
            <a:endParaRPr dirty="0"/>
          </a:p>
          <a:p>
            <a:pPr marL="228600" marR="0" lvl="0" indent="-228600" algn="l" rtl="0">
              <a:lnSpc>
                <a:spcPct val="90000"/>
              </a:lnSpc>
              <a:spcBef>
                <a:spcPts val="70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Title with special capitalization</a:t>
            </a:r>
            <a:endParaRPr dirty="0"/>
          </a:p>
          <a:p>
            <a:pPr marL="228600" marR="0" lvl="0" indent="-228600" algn="l" rtl="0">
              <a:lnSpc>
                <a:spcPct val="90000"/>
              </a:lnSpc>
              <a:spcBef>
                <a:spcPts val="700"/>
              </a:spcBef>
              <a:spcAft>
                <a:spcPts val="0"/>
              </a:spcAft>
              <a:buClr>
                <a:schemeClr val="dk2"/>
              </a:buClr>
              <a:buSzPts val="1850"/>
              <a:buFont typeface="Arial"/>
              <a:buChar char="•"/>
            </a:pPr>
            <a:r>
              <a:rPr lang="en-US" sz="1850" dirty="0"/>
              <a:t>Periodical information= </a:t>
            </a:r>
            <a:r>
              <a:rPr lang="en-US" sz="1850" b="0" i="0" u="none" strike="noStrike" cap="none" dirty="0">
                <a:solidFill>
                  <a:srgbClr val="595959"/>
                </a:solidFill>
                <a:latin typeface="Cabin"/>
                <a:ea typeface="Cabin"/>
                <a:cs typeface="Cabin"/>
                <a:sym typeface="Cabin"/>
              </a:rPr>
              <a:t>Journal name, volume and issue number, page range</a:t>
            </a:r>
            <a:endParaRPr dirty="0"/>
          </a:p>
          <a:p>
            <a:pPr marL="228600" marR="0" lvl="0" indent="-228600" algn="l" rtl="0">
              <a:lnSpc>
                <a:spcPct val="90000"/>
              </a:lnSpc>
              <a:spcBef>
                <a:spcPts val="700"/>
              </a:spcBef>
              <a:spcAft>
                <a:spcPts val="0"/>
              </a:spcAft>
              <a:buClr>
                <a:schemeClr val="dk2"/>
              </a:buClr>
              <a:buSzPts val="1850"/>
              <a:buFont typeface="Arial"/>
              <a:buChar char="•"/>
            </a:pPr>
            <a:r>
              <a:rPr lang="en-US" sz="1850" b="0" i="0" u="none" strike="noStrike" cap="none" dirty="0" err="1">
                <a:solidFill>
                  <a:srgbClr val="595959"/>
                </a:solidFill>
                <a:latin typeface="Cabin"/>
                <a:ea typeface="Cabin"/>
                <a:cs typeface="Cabin"/>
                <a:sym typeface="Cabin"/>
              </a:rPr>
              <a:t>Doi</a:t>
            </a:r>
            <a:r>
              <a:rPr lang="en-US" sz="1850" b="0" i="0" u="none" strike="noStrike" cap="none" dirty="0">
                <a:solidFill>
                  <a:srgbClr val="595959"/>
                </a:solidFill>
                <a:latin typeface="Cabin"/>
                <a:ea typeface="Cabin"/>
                <a:cs typeface="Cabin"/>
                <a:sym typeface="Cabin"/>
              </a:rPr>
              <a:t> or </a:t>
            </a:r>
            <a:r>
              <a:rPr lang="en-US" sz="1850" b="0" i="0" u="none" strike="noStrike" cap="none" dirty="0" err="1">
                <a:solidFill>
                  <a:srgbClr val="595959"/>
                </a:solidFill>
                <a:latin typeface="Cabin"/>
                <a:ea typeface="Cabin"/>
                <a:cs typeface="Cabin"/>
                <a:sym typeface="Cabin"/>
              </a:rPr>
              <a:t>url</a:t>
            </a:r>
            <a:endParaRPr sz="1850" b="0" i="0" u="none" strike="noStrike" cap="none" dirty="0">
              <a:solidFill>
                <a:srgbClr val="595959"/>
              </a:solidFill>
              <a:latin typeface="Cabin"/>
              <a:ea typeface="Cabin"/>
              <a:cs typeface="Cabin"/>
              <a:sym typeface="Cabin"/>
            </a:endParaRPr>
          </a:p>
          <a:p>
            <a:pPr marL="228600" marR="0" lvl="0" indent="-228600" algn="l" rtl="0">
              <a:lnSpc>
                <a:spcPct val="90000"/>
              </a:lnSpc>
              <a:spcBef>
                <a:spcPts val="70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Examples</a:t>
            </a:r>
            <a:endParaRPr dirty="0"/>
          </a:p>
          <a:p>
            <a:pPr marL="685800" marR="0" lvl="1" indent="-228600" algn="l" rtl="0">
              <a:lnSpc>
                <a:spcPct val="90000"/>
              </a:lnSpc>
              <a:spcBef>
                <a:spcPts val="700"/>
              </a:spcBef>
              <a:spcAft>
                <a:spcPts val="0"/>
              </a:spcAft>
              <a:buClr>
                <a:schemeClr val="dk2"/>
              </a:buClr>
              <a:buSzPts val="1665"/>
              <a:buFont typeface="Cabin"/>
              <a:buChar char="–"/>
            </a:pPr>
            <a:r>
              <a:rPr lang="en-US" sz="1665" b="0" i="0" u="none" strike="noStrike" cap="none" dirty="0">
                <a:solidFill>
                  <a:srgbClr val="595959"/>
                </a:solidFill>
                <a:latin typeface="Cabin"/>
                <a:ea typeface="Cabin"/>
                <a:cs typeface="Cabin"/>
                <a:sym typeface="Cabin"/>
              </a:rPr>
              <a:t>Bernstein, M. (2002). 10 tips on writing the living Web. </a:t>
            </a:r>
            <a:r>
              <a:rPr lang="en-US" sz="1665" b="0" i="1" u="none" strike="noStrike" cap="none" dirty="0">
                <a:solidFill>
                  <a:srgbClr val="595959"/>
                </a:solidFill>
                <a:latin typeface="Cabin"/>
                <a:ea typeface="Cabin"/>
                <a:cs typeface="Cabin"/>
                <a:sym typeface="Cabin"/>
              </a:rPr>
              <a:t>A List Apart: For People Who Make Websites, 149</a:t>
            </a:r>
            <a:r>
              <a:rPr lang="en-US" sz="1665" b="0" i="0" u="none" strike="noStrike" cap="none" dirty="0">
                <a:solidFill>
                  <a:srgbClr val="595959"/>
                </a:solidFill>
                <a:latin typeface="Cabin"/>
                <a:ea typeface="Cabin"/>
                <a:cs typeface="Cabin"/>
                <a:sym typeface="Cabin"/>
              </a:rPr>
              <a:t>.  </a:t>
            </a:r>
            <a:r>
              <a:rPr lang="en-US" sz="1665" b="0" i="0" strike="noStrike" cap="none" dirty="0">
                <a:latin typeface="Cabin"/>
                <a:ea typeface="Cabin"/>
                <a:cs typeface="Cabin"/>
                <a:sym typeface="Cabin"/>
              </a:rPr>
              <a:t>http://www.alistapart.com/articles/writeliving</a:t>
            </a:r>
            <a:endParaRPr dirty="0"/>
          </a:p>
          <a:p>
            <a:pPr marL="685800" marR="0" lvl="1" indent="-228600" algn="l" rtl="0">
              <a:lnSpc>
                <a:spcPct val="90000"/>
              </a:lnSpc>
              <a:spcBef>
                <a:spcPts val="700"/>
              </a:spcBef>
              <a:spcAft>
                <a:spcPts val="0"/>
              </a:spcAft>
              <a:buClr>
                <a:schemeClr val="dk2"/>
              </a:buClr>
              <a:buSzPts val="1665"/>
              <a:buFont typeface="Cabin"/>
              <a:buChar char="–"/>
            </a:pPr>
            <a:r>
              <a:rPr lang="en-US" sz="1665" b="0" i="0" u="none" strike="noStrike" cap="none" dirty="0" err="1">
                <a:solidFill>
                  <a:srgbClr val="595959"/>
                </a:solidFill>
                <a:latin typeface="Cabin"/>
                <a:ea typeface="Cabin"/>
                <a:cs typeface="Cabin"/>
                <a:sym typeface="Cabin"/>
              </a:rPr>
              <a:t>Brownlie</a:t>
            </a:r>
            <a:r>
              <a:rPr lang="en-US" sz="1665" b="0" i="0" u="none" strike="noStrike" cap="none" dirty="0">
                <a:solidFill>
                  <a:srgbClr val="595959"/>
                </a:solidFill>
                <a:latin typeface="Cabin"/>
                <a:ea typeface="Cabin"/>
                <a:cs typeface="Cabin"/>
                <a:sym typeface="Cabin"/>
              </a:rPr>
              <a:t>, D. (2007). Toward effective poster presentations: An annotated bibliography. </a:t>
            </a:r>
            <a:r>
              <a:rPr lang="en-US" sz="1665" b="0" i="1" u="none" strike="noStrike" cap="none" dirty="0">
                <a:solidFill>
                  <a:srgbClr val="595959"/>
                </a:solidFill>
                <a:latin typeface="Cabin"/>
                <a:ea typeface="Cabin"/>
                <a:cs typeface="Cabin"/>
                <a:sym typeface="Cabin"/>
              </a:rPr>
              <a:t>European Journal of Marketing, 41</a:t>
            </a:r>
            <a:r>
              <a:rPr lang="en-US" sz="1665" b="0" u="none" strike="noStrike" cap="none" dirty="0">
                <a:solidFill>
                  <a:srgbClr val="595959"/>
                </a:solidFill>
                <a:latin typeface="Cabin"/>
                <a:ea typeface="Cabin"/>
                <a:cs typeface="Cabin"/>
                <a:sym typeface="Cabin"/>
              </a:rPr>
              <a:t>(1)</a:t>
            </a:r>
            <a:r>
              <a:rPr lang="en-US" sz="1665" b="0" i="0" u="none" strike="noStrike" cap="none" dirty="0">
                <a:solidFill>
                  <a:srgbClr val="595959"/>
                </a:solidFill>
                <a:latin typeface="Cabin"/>
                <a:ea typeface="Cabin"/>
                <a:cs typeface="Cabin"/>
                <a:sym typeface="Cabin"/>
              </a:rPr>
              <a:t>, 1245-1283.</a:t>
            </a:r>
            <a:r>
              <a:rPr lang="en-US" sz="1665" dirty="0"/>
              <a:t> https://doi.org/</a:t>
            </a:r>
            <a:r>
              <a:rPr lang="en-US" sz="1665" b="0" i="0" strike="noStrike" cap="none" dirty="0">
                <a:latin typeface="Cabin"/>
                <a:ea typeface="Cabin"/>
                <a:cs typeface="Cabin"/>
                <a:sym typeface="Cabin"/>
              </a:rPr>
              <a:t>10.1108/03090560710821161</a:t>
            </a:r>
            <a:endParaRPr sz="1665" b="0" i="0" strike="noStrike" cap="none" dirty="0">
              <a:latin typeface="Cabin"/>
              <a:ea typeface="Cabin"/>
              <a:cs typeface="Cabin"/>
              <a:sym typeface="Cabin"/>
            </a:endParaRPr>
          </a:p>
          <a:p>
            <a:pPr marL="228600" marR="0" lvl="0" indent="0" algn="l" rtl="0">
              <a:lnSpc>
                <a:spcPct val="90000"/>
              </a:lnSpc>
              <a:spcBef>
                <a:spcPts val="700"/>
              </a:spcBef>
              <a:spcAft>
                <a:spcPts val="0"/>
              </a:spcAft>
              <a:buNone/>
            </a:pPr>
            <a:r>
              <a:rPr lang="en-US" sz="1665" dirty="0"/>
              <a:t>Page 316 section 10.1 for descriptive table, page 317-320 for various examples of specific journals, including citing the </a:t>
            </a:r>
            <a:r>
              <a:rPr lang="en-US" sz="1665" dirty="0" err="1"/>
              <a:t>UpToDate</a:t>
            </a:r>
            <a:r>
              <a:rPr lang="en-US" sz="1665" dirty="0"/>
              <a:t> database (page 319 #14)</a:t>
            </a:r>
            <a:endParaRPr sz="1665" dirty="0"/>
          </a:p>
          <a:p>
            <a:pPr marL="228600" marR="0" lvl="0" indent="457200" algn="l" rtl="0">
              <a:lnSpc>
                <a:spcPct val="90000"/>
              </a:lnSpc>
              <a:spcBef>
                <a:spcPts val="700"/>
              </a:spcBef>
              <a:spcAft>
                <a:spcPts val="0"/>
              </a:spcAft>
              <a:buNone/>
            </a:pPr>
            <a:endParaRPr sz="1665"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17"/>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DOI VERSUS URL</a:t>
            </a:r>
            <a:endParaRPr sz="5100" b="0" i="0" u="none" strike="noStrike" cap="none">
              <a:solidFill>
                <a:schemeClr val="dk2"/>
              </a:solidFill>
              <a:latin typeface="Impact"/>
              <a:ea typeface="Impact"/>
              <a:cs typeface="Impact"/>
              <a:sym typeface="Impact"/>
            </a:endParaRPr>
          </a:p>
        </p:txBody>
      </p:sp>
      <p:sp>
        <p:nvSpPr>
          <p:cNvPr id="120" name="Google Shape;120;p17"/>
          <p:cNvSpPr txBox="1">
            <a:spLocks noGrp="1"/>
          </p:cNvSpPr>
          <p:nvPr>
            <p:ph type="body" idx="1"/>
          </p:nvPr>
        </p:nvSpPr>
        <p:spPr>
          <a:xfrm>
            <a:off x="1251641" y="1632151"/>
            <a:ext cx="10178400" cy="3593700"/>
          </a:xfrm>
          <a:prstGeom prst="rect">
            <a:avLst/>
          </a:prstGeom>
          <a:noFill/>
          <a:ln>
            <a:noFill/>
          </a:ln>
        </p:spPr>
        <p:txBody>
          <a:bodyPr spcFirstLastPara="1" wrap="square" lIns="91425" tIns="45700" rIns="91425" bIns="45700" anchor="t" anchorCtr="0">
            <a:noAutofit/>
          </a:bodyPr>
          <a:lstStyle/>
          <a:p>
            <a:pPr marL="228600" marR="0" lvl="0" indent="-241300" algn="l" rtl="0">
              <a:lnSpc>
                <a:spcPct val="110000"/>
              </a:lnSpc>
              <a:spcBef>
                <a:spcPts val="0"/>
              </a:spcBef>
              <a:spcAft>
                <a:spcPts val="0"/>
              </a:spcAft>
              <a:buClr>
                <a:schemeClr val="dk2"/>
              </a:buClr>
              <a:buSzPts val="2200"/>
              <a:buFont typeface="Arial"/>
              <a:buChar char="•"/>
            </a:pPr>
            <a:r>
              <a:rPr lang="en-US" sz="2200" b="0" i="0" u="none" strike="noStrike" cap="none">
                <a:solidFill>
                  <a:srgbClr val="595959"/>
                </a:solidFill>
                <a:latin typeface="Cabin"/>
                <a:ea typeface="Cabin"/>
                <a:cs typeface="Cabin"/>
                <a:sym typeface="Cabin"/>
              </a:rPr>
              <a:t>Doi= digital object identifier</a:t>
            </a:r>
            <a:endParaRPr sz="2200"/>
          </a:p>
          <a:p>
            <a:pPr marL="685800" marR="0" lvl="1" indent="-241300" algn="l" rtl="0">
              <a:lnSpc>
                <a:spcPct val="110000"/>
              </a:lnSpc>
              <a:spcBef>
                <a:spcPts val="700"/>
              </a:spcBef>
              <a:spcAft>
                <a:spcPts val="0"/>
              </a:spcAft>
              <a:buClr>
                <a:schemeClr val="dk2"/>
              </a:buClr>
              <a:buSzPts val="2000"/>
              <a:buFont typeface="Cabin"/>
              <a:buChar char="–"/>
            </a:pPr>
            <a:r>
              <a:rPr lang="en-US" sz="2000" b="0" i="0" u="none" strike="noStrike" cap="none">
                <a:solidFill>
                  <a:srgbClr val="595959"/>
                </a:solidFill>
                <a:latin typeface="Cabin"/>
                <a:ea typeface="Cabin"/>
                <a:cs typeface="Cabin"/>
                <a:sym typeface="Cabin"/>
              </a:rPr>
              <a:t>Series of numbers usually starting with a 10.</a:t>
            </a:r>
            <a:endParaRPr sz="2000"/>
          </a:p>
          <a:p>
            <a:pPr marL="685800" marR="0" lvl="1" indent="-241300" algn="l" rtl="0">
              <a:lnSpc>
                <a:spcPct val="110000"/>
              </a:lnSpc>
              <a:spcBef>
                <a:spcPts val="700"/>
              </a:spcBef>
              <a:spcAft>
                <a:spcPts val="0"/>
              </a:spcAft>
              <a:buClr>
                <a:schemeClr val="dk2"/>
              </a:buClr>
              <a:buSzPts val="2000"/>
              <a:buFont typeface="Cabin"/>
              <a:buChar char="–"/>
            </a:pPr>
            <a:r>
              <a:rPr lang="en-US" sz="2000" b="0" i="0" u="none" strike="noStrike" cap="none">
                <a:solidFill>
                  <a:srgbClr val="595959"/>
                </a:solidFill>
                <a:latin typeface="Cabin"/>
                <a:ea typeface="Cabin"/>
                <a:cs typeface="Cabin"/>
                <a:sym typeface="Cabin"/>
              </a:rPr>
              <a:t>Provides a direct link to the article you used</a:t>
            </a:r>
            <a:endParaRPr sz="2000"/>
          </a:p>
          <a:p>
            <a:pPr marL="685800" marR="0" lvl="1" indent="-241300" algn="l" rtl="0">
              <a:lnSpc>
                <a:spcPct val="110000"/>
              </a:lnSpc>
              <a:spcBef>
                <a:spcPts val="700"/>
              </a:spcBef>
              <a:spcAft>
                <a:spcPts val="0"/>
              </a:spcAft>
              <a:buClr>
                <a:schemeClr val="dk2"/>
              </a:buClr>
              <a:buSzPts val="2000"/>
              <a:buFont typeface="Cabin"/>
              <a:buChar char="–"/>
            </a:pPr>
            <a:r>
              <a:rPr lang="en-US" sz="2000" b="0" i="0" u="none" strike="noStrike" cap="none">
                <a:solidFill>
                  <a:srgbClr val="595959"/>
                </a:solidFill>
                <a:latin typeface="Cabin"/>
                <a:ea typeface="Cabin"/>
                <a:cs typeface="Cabin"/>
                <a:sym typeface="Cabin"/>
              </a:rPr>
              <a:t>Always use the doi if provided by the publisher</a:t>
            </a:r>
            <a:endParaRPr sz="2000"/>
          </a:p>
          <a:p>
            <a:pPr marL="685800" marR="0" lvl="1" indent="-241300" algn="l" rtl="0">
              <a:lnSpc>
                <a:spcPct val="110000"/>
              </a:lnSpc>
              <a:spcBef>
                <a:spcPts val="700"/>
              </a:spcBef>
              <a:spcAft>
                <a:spcPts val="0"/>
              </a:spcAft>
              <a:buClr>
                <a:schemeClr val="dk2"/>
              </a:buClr>
              <a:buSzPts val="2000"/>
              <a:buFont typeface="Cabin"/>
              <a:buChar char="–"/>
            </a:pPr>
            <a:r>
              <a:rPr lang="en-US" sz="2000" b="0" i="0" u="none" strike="noStrike" cap="none">
                <a:solidFill>
                  <a:srgbClr val="595959"/>
                </a:solidFill>
                <a:latin typeface="Cabin"/>
                <a:ea typeface="Cabin"/>
                <a:cs typeface="Cabin"/>
                <a:sym typeface="Cabin"/>
              </a:rPr>
              <a:t>Not every journal article will have a doi</a:t>
            </a:r>
            <a:endParaRPr sz="2000" b="0" i="0" u="none" strike="noStrike" cap="none">
              <a:solidFill>
                <a:srgbClr val="595959"/>
              </a:solidFill>
              <a:latin typeface="Cabin"/>
              <a:ea typeface="Cabin"/>
              <a:cs typeface="Cabin"/>
              <a:sym typeface="Cabin"/>
            </a:endParaRPr>
          </a:p>
          <a:p>
            <a:pPr marL="228600" marR="0" lvl="0" indent="-241300" algn="l" rtl="0">
              <a:lnSpc>
                <a:spcPct val="110000"/>
              </a:lnSpc>
              <a:spcBef>
                <a:spcPts val="700"/>
              </a:spcBef>
              <a:spcAft>
                <a:spcPts val="0"/>
              </a:spcAft>
              <a:buClr>
                <a:schemeClr val="dk2"/>
              </a:buClr>
              <a:buSzPts val="2200"/>
              <a:buFont typeface="Arial"/>
              <a:buChar char="•"/>
            </a:pPr>
            <a:r>
              <a:rPr lang="en-US" sz="2200" b="0" i="0" u="none" strike="noStrike" cap="none">
                <a:solidFill>
                  <a:srgbClr val="595959"/>
                </a:solidFill>
                <a:latin typeface="Cabin"/>
                <a:ea typeface="Cabin"/>
                <a:cs typeface="Cabin"/>
                <a:sym typeface="Cabin"/>
              </a:rPr>
              <a:t>URL= Uniform Resource Locator</a:t>
            </a:r>
            <a:endParaRPr sz="2200"/>
          </a:p>
          <a:p>
            <a:pPr marL="685800" marR="0" lvl="1" indent="-241300" algn="l" rtl="0">
              <a:lnSpc>
                <a:spcPct val="110000"/>
              </a:lnSpc>
              <a:spcBef>
                <a:spcPts val="700"/>
              </a:spcBef>
              <a:spcAft>
                <a:spcPts val="0"/>
              </a:spcAft>
              <a:buClr>
                <a:schemeClr val="dk2"/>
              </a:buClr>
              <a:buSzPts val="2000"/>
              <a:buFont typeface="Cabin"/>
              <a:buChar char="–"/>
            </a:pPr>
            <a:r>
              <a:rPr lang="en-US" sz="2000" b="0" i="0" u="none" strike="noStrike" cap="none">
                <a:solidFill>
                  <a:srgbClr val="595959"/>
                </a:solidFill>
                <a:latin typeface="Cabin"/>
                <a:ea typeface="Cabin"/>
                <a:cs typeface="Cabin"/>
                <a:sym typeface="Cabin"/>
              </a:rPr>
              <a:t>Link commonly found in the web bar at the top of the webpage</a:t>
            </a:r>
            <a:endParaRPr sz="2000"/>
          </a:p>
          <a:p>
            <a:pPr marL="685800" marR="0" lvl="1" indent="-241300" algn="l" rtl="0">
              <a:lnSpc>
                <a:spcPct val="110000"/>
              </a:lnSpc>
              <a:spcBef>
                <a:spcPts val="700"/>
              </a:spcBef>
              <a:spcAft>
                <a:spcPts val="0"/>
              </a:spcAft>
              <a:buClr>
                <a:schemeClr val="dk2"/>
              </a:buClr>
              <a:buSzPts val="2000"/>
              <a:buFont typeface="Cabin"/>
              <a:buChar char="–"/>
            </a:pPr>
            <a:r>
              <a:rPr lang="en-US" sz="2000" b="0" i="0" u="none" strike="noStrike" cap="none">
                <a:solidFill>
                  <a:srgbClr val="595959"/>
                </a:solidFill>
                <a:latin typeface="Cabin"/>
                <a:ea typeface="Cabin"/>
                <a:cs typeface="Cabin"/>
                <a:sym typeface="Cabin"/>
              </a:rPr>
              <a:t>Unique address that accesses a specific file on the internet</a:t>
            </a:r>
            <a:endParaRPr sz="2000" b="0" i="0" u="none" strike="noStrike" cap="none">
              <a:solidFill>
                <a:srgbClr val="595959"/>
              </a:solidFill>
              <a:latin typeface="Cabin"/>
              <a:ea typeface="Cabin"/>
              <a:cs typeface="Cabin"/>
              <a:sym typeface="Cabin"/>
            </a:endParaRPr>
          </a:p>
          <a:p>
            <a:pPr marL="228600" marR="0" lvl="0" indent="0" algn="l" rtl="0">
              <a:lnSpc>
                <a:spcPct val="110000"/>
              </a:lnSpc>
              <a:spcBef>
                <a:spcPts val="700"/>
              </a:spcBef>
              <a:spcAft>
                <a:spcPts val="0"/>
              </a:spcAft>
              <a:buNone/>
            </a:pPr>
            <a:r>
              <a:rPr lang="en-US" sz="2200"/>
              <a:t>**If a work has no DOI and is from a library database (CINAHL, EBSCO), include neither the database nor the URL of the journal’s homepage. See #3 on page 317 for further explanation and examples.</a:t>
            </a:r>
            <a:endParaRPr sz="2200"/>
          </a:p>
          <a:p>
            <a:pPr marL="228600" marR="0" lvl="0" indent="0" algn="l" rtl="0">
              <a:lnSpc>
                <a:spcPct val="110000"/>
              </a:lnSpc>
              <a:spcBef>
                <a:spcPts val="700"/>
              </a:spcBef>
              <a:spcAft>
                <a:spcPts val="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8"/>
          <p:cNvSpPr txBox="1">
            <a:spLocks noGrp="1"/>
          </p:cNvSpPr>
          <p:nvPr>
            <p:ph type="title"/>
          </p:nvPr>
        </p:nvSpPr>
        <p:spPr>
          <a:xfrm>
            <a:off x="1251675" y="382379"/>
            <a:ext cx="10178400" cy="899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Formatting DOIs/URLs</a:t>
            </a:r>
            <a:endParaRPr/>
          </a:p>
        </p:txBody>
      </p:sp>
      <p:sp>
        <p:nvSpPr>
          <p:cNvPr id="126" name="Google Shape;126;p18"/>
          <p:cNvSpPr txBox="1">
            <a:spLocks noGrp="1"/>
          </p:cNvSpPr>
          <p:nvPr>
            <p:ph type="body" idx="1"/>
          </p:nvPr>
        </p:nvSpPr>
        <p:spPr>
          <a:xfrm>
            <a:off x="861825" y="1281775"/>
            <a:ext cx="10995300" cy="5429700"/>
          </a:xfrm>
          <a:prstGeom prst="rect">
            <a:avLst/>
          </a:prstGeom>
        </p:spPr>
        <p:txBody>
          <a:bodyPr spcFirstLastPara="1" wrap="square" lIns="91425" tIns="91425" rIns="91425" bIns="91425" anchor="t" anchorCtr="0">
            <a:noAutofit/>
          </a:bodyPr>
          <a:lstStyle/>
          <a:p>
            <a:pPr marL="0" lvl="0" indent="0" algn="l" rtl="0">
              <a:spcBef>
                <a:spcPts val="700"/>
              </a:spcBef>
              <a:spcAft>
                <a:spcPts val="0"/>
              </a:spcAft>
              <a:buNone/>
            </a:pPr>
            <a:r>
              <a:rPr lang="en-US" sz="2400"/>
              <a:t>Find additional information </a:t>
            </a:r>
            <a:r>
              <a:rPr lang="en-US" sz="2400" u="sng">
                <a:solidFill>
                  <a:schemeClr val="hlink"/>
                </a:solidFill>
                <a:hlinkClick r:id="rId3"/>
              </a:rPr>
              <a:t>here</a:t>
            </a:r>
            <a:endParaRPr sz="2400"/>
          </a:p>
          <a:p>
            <a:pPr marL="0" lvl="0" indent="0" algn="l" rtl="0">
              <a:spcBef>
                <a:spcPts val="700"/>
              </a:spcBef>
              <a:spcAft>
                <a:spcPts val="0"/>
              </a:spcAft>
              <a:buNone/>
            </a:pPr>
            <a:r>
              <a:rPr lang="en-US" sz="2400" u="sng"/>
              <a:t>The following two slides of information comes directly from APA 7th Edition Style Blog:</a:t>
            </a:r>
            <a:endParaRPr sz="2400" u="sng"/>
          </a:p>
          <a:p>
            <a:pPr marL="457200" lvl="0" indent="-381000" algn="l" rtl="0">
              <a:lnSpc>
                <a:spcPct val="115000"/>
              </a:lnSpc>
              <a:spcBef>
                <a:spcPts val="100"/>
              </a:spcBef>
              <a:spcAft>
                <a:spcPts val="0"/>
              </a:spcAft>
              <a:buClr>
                <a:srgbClr val="666666"/>
              </a:buClr>
              <a:buSzPts val="2400"/>
              <a:buFont typeface="Cabin"/>
              <a:buChar char="●"/>
            </a:pPr>
            <a:r>
              <a:rPr lang="en-US" sz="2400">
                <a:solidFill>
                  <a:srgbClr val="666666"/>
                </a:solidFill>
              </a:rPr>
              <a:t>Present both DOIs and URLs as hyperlinks (i.e., beginning with “http:” or “https:”).</a:t>
            </a:r>
            <a:endParaRPr sz="2400">
              <a:solidFill>
                <a:srgbClr val="666666"/>
              </a:solidFill>
            </a:endParaRPr>
          </a:p>
          <a:p>
            <a:pPr marL="457200" lvl="0" indent="-381000" algn="l" rtl="0">
              <a:lnSpc>
                <a:spcPct val="115000"/>
              </a:lnSpc>
              <a:spcBef>
                <a:spcPts val="0"/>
              </a:spcBef>
              <a:spcAft>
                <a:spcPts val="0"/>
              </a:spcAft>
              <a:buClr>
                <a:srgbClr val="666666"/>
              </a:buClr>
              <a:buSzPts val="2400"/>
              <a:buFont typeface="Cabin"/>
              <a:buChar char="●"/>
            </a:pPr>
            <a:r>
              <a:rPr lang="en-US" sz="2400">
                <a:solidFill>
                  <a:srgbClr val="666666"/>
                </a:solidFill>
              </a:rPr>
              <a:t>Because a hyperlink leads readers directly to the content, it is not necessary to include the words “Retrieved from” or “Accessed from” before a DOI or URL.</a:t>
            </a:r>
            <a:endParaRPr sz="2400">
              <a:solidFill>
                <a:srgbClr val="666666"/>
              </a:solidFill>
            </a:endParaRPr>
          </a:p>
          <a:p>
            <a:pPr marL="457200" lvl="0" indent="-381000" algn="l" rtl="0">
              <a:lnSpc>
                <a:spcPct val="115000"/>
              </a:lnSpc>
              <a:spcBef>
                <a:spcPts val="0"/>
              </a:spcBef>
              <a:spcAft>
                <a:spcPts val="0"/>
              </a:spcAft>
              <a:buClr>
                <a:srgbClr val="666666"/>
              </a:buClr>
              <a:buSzPts val="2400"/>
              <a:buFont typeface="Cabin"/>
              <a:buChar char="●"/>
            </a:pPr>
            <a:r>
              <a:rPr lang="en-US" sz="2400">
                <a:solidFill>
                  <a:srgbClr val="666666"/>
                </a:solidFill>
              </a:rPr>
              <a:t>It is acceptable to use either the default display settings for hyperlinks in your word-processing program (e.g., usually blue font, underlined) or plain text that is not underlined.</a:t>
            </a:r>
            <a:endParaRPr sz="2400">
              <a:solidFill>
                <a:srgbClr val="666666"/>
              </a:solidFill>
            </a:endParaRPr>
          </a:p>
          <a:p>
            <a:pPr marL="457200" lvl="0" indent="-381000" algn="l" rtl="0">
              <a:lnSpc>
                <a:spcPct val="115000"/>
              </a:lnSpc>
              <a:spcBef>
                <a:spcPts val="0"/>
              </a:spcBef>
              <a:spcAft>
                <a:spcPts val="0"/>
              </a:spcAft>
              <a:buClr>
                <a:srgbClr val="666666"/>
              </a:buClr>
              <a:buSzPts val="2400"/>
              <a:buFont typeface="Cabin"/>
              <a:buChar char="●"/>
            </a:pPr>
            <a:r>
              <a:rPr lang="en-US" sz="2400">
                <a:solidFill>
                  <a:srgbClr val="666666"/>
                </a:solidFill>
              </a:rPr>
              <a:t>Leave links live if the work is to be published or read online.</a:t>
            </a:r>
            <a:endParaRPr sz="2400">
              <a:solidFill>
                <a:srgbClr val="666666"/>
              </a:solidFill>
            </a:endParaRPr>
          </a:p>
          <a:p>
            <a:pPr marL="457200" lvl="0" indent="-381000" algn="l" rtl="0">
              <a:lnSpc>
                <a:spcPct val="115000"/>
              </a:lnSpc>
              <a:spcBef>
                <a:spcPts val="0"/>
              </a:spcBef>
              <a:spcAft>
                <a:spcPts val="0"/>
              </a:spcAft>
              <a:buClr>
                <a:srgbClr val="666666"/>
              </a:buClr>
              <a:buSzPts val="2400"/>
              <a:buFont typeface="Cabin"/>
              <a:buChar char="●"/>
            </a:pPr>
            <a:r>
              <a:rPr lang="en-US" sz="2400">
                <a:solidFill>
                  <a:srgbClr val="666666"/>
                </a:solidFill>
              </a:rPr>
              <a:t>Follow the current recommendations of the International DOI Foundation to format DOIs in the reference list, which as of this publication is as follows:  https://doi.org/xxxxx</a:t>
            </a:r>
            <a:endParaRPr sz="2400">
              <a:solidFill>
                <a:srgbClr val="666666"/>
              </a:solidFill>
            </a:endParaRPr>
          </a:p>
          <a:p>
            <a:pPr marL="0" lvl="0" indent="0" algn="l" rtl="0">
              <a:spcBef>
                <a:spcPts val="700"/>
              </a:spcBef>
              <a:spcAft>
                <a:spcPts val="0"/>
              </a:spcAft>
              <a:buNone/>
            </a:pPr>
            <a:endParaRPr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19"/>
          <p:cNvSpPr txBox="1">
            <a:spLocks noGrp="1"/>
          </p:cNvSpPr>
          <p:nvPr>
            <p:ph type="title"/>
          </p:nvPr>
        </p:nvSpPr>
        <p:spPr>
          <a:xfrm>
            <a:off x="1251675" y="382379"/>
            <a:ext cx="10178400" cy="910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DOIS/URLS Cont. from APA Style Blog</a:t>
            </a:r>
            <a:endParaRPr/>
          </a:p>
        </p:txBody>
      </p:sp>
      <p:sp>
        <p:nvSpPr>
          <p:cNvPr id="132" name="Google Shape;132;p19"/>
          <p:cNvSpPr txBox="1">
            <a:spLocks noGrp="1"/>
          </p:cNvSpPr>
          <p:nvPr>
            <p:ph type="body" idx="1"/>
          </p:nvPr>
        </p:nvSpPr>
        <p:spPr>
          <a:xfrm>
            <a:off x="1251675" y="1338575"/>
            <a:ext cx="10178400" cy="5418300"/>
          </a:xfrm>
          <a:prstGeom prst="rect">
            <a:avLst/>
          </a:prstGeom>
        </p:spPr>
        <p:txBody>
          <a:bodyPr spcFirstLastPara="1" wrap="square" lIns="91425" tIns="91425" rIns="91425" bIns="91425" anchor="t" anchorCtr="0">
            <a:noAutofit/>
          </a:bodyPr>
          <a:lstStyle/>
          <a:p>
            <a:pPr marL="457200" lvl="0" indent="-355600" algn="l" rtl="0">
              <a:lnSpc>
                <a:spcPct val="115000"/>
              </a:lnSpc>
              <a:spcBef>
                <a:spcPts val="100"/>
              </a:spcBef>
              <a:spcAft>
                <a:spcPts val="0"/>
              </a:spcAft>
              <a:buClr>
                <a:srgbClr val="666666"/>
              </a:buClr>
              <a:buSzPts val="2000"/>
              <a:buFont typeface="Cabin"/>
              <a:buChar char="●"/>
            </a:pPr>
            <a:r>
              <a:rPr lang="en-US">
                <a:solidFill>
                  <a:srgbClr val="666666"/>
                </a:solidFill>
              </a:rPr>
              <a:t>The string “https://doi.org/” is a way of presenting a DOI as a link, and “xxxxx” refers to the DOI number.</a:t>
            </a:r>
            <a:endParaRPr>
              <a:solidFill>
                <a:srgbClr val="666666"/>
              </a:solidFill>
            </a:endParaRPr>
          </a:p>
          <a:p>
            <a:pPr marL="457200" lvl="0" indent="-355600" algn="l" rtl="0">
              <a:lnSpc>
                <a:spcPct val="115000"/>
              </a:lnSpc>
              <a:spcBef>
                <a:spcPts val="0"/>
              </a:spcBef>
              <a:spcAft>
                <a:spcPts val="0"/>
              </a:spcAft>
              <a:buClr>
                <a:srgbClr val="666666"/>
              </a:buClr>
              <a:buSzPts val="2000"/>
              <a:buFont typeface="Cabin"/>
              <a:buChar char="●"/>
            </a:pPr>
            <a:r>
              <a:rPr lang="en-US">
                <a:solidFill>
                  <a:srgbClr val="666666"/>
                </a:solidFill>
              </a:rPr>
              <a:t>The preferred format of the DOI has changed over time. Although older works use previous formats (e.g., “http:/dx.doi.org/” or “doi:” or “DOI:” before the DOI number), in your reference list, standardize DOIs into the current preferred format for all entries. For example, use </a:t>
            </a:r>
            <a:r>
              <a:rPr lang="en-US">
                <a:solidFill>
                  <a:srgbClr val="666666"/>
                </a:solidFill>
                <a:uFill>
                  <a:noFill/>
                </a:uFill>
                <a:hlinkClick r:id="rId3"/>
              </a:rPr>
              <a:t>https://doi.org/10.1037/a0040251</a:t>
            </a:r>
            <a:r>
              <a:rPr lang="en-US">
                <a:solidFill>
                  <a:srgbClr val="666666"/>
                </a:solidFill>
              </a:rPr>
              <a:t> in your reference even though that article, published in 2016, presented the number in an older format.</a:t>
            </a:r>
            <a:endParaRPr>
              <a:solidFill>
                <a:srgbClr val="666666"/>
              </a:solidFill>
            </a:endParaRPr>
          </a:p>
          <a:p>
            <a:pPr marL="457200" lvl="0" indent="-355600" algn="l" rtl="0">
              <a:lnSpc>
                <a:spcPct val="115000"/>
              </a:lnSpc>
              <a:spcBef>
                <a:spcPts val="0"/>
              </a:spcBef>
              <a:spcAft>
                <a:spcPts val="0"/>
              </a:spcAft>
              <a:buClr>
                <a:srgbClr val="666666"/>
              </a:buClr>
              <a:buSzPts val="2000"/>
              <a:buFont typeface="Cabin"/>
              <a:buChar char="●"/>
            </a:pPr>
            <a:r>
              <a:rPr lang="en-US">
                <a:solidFill>
                  <a:srgbClr val="666666"/>
                </a:solidFill>
              </a:rPr>
              <a:t>Copy and paste the DOI or URL from your web browser directly into your reference list to avoid transcription errors. Do not change the capitalization or punctuation of the DOI or URL. </a:t>
            </a:r>
            <a:endParaRPr>
              <a:solidFill>
                <a:srgbClr val="666666"/>
              </a:solidFill>
            </a:endParaRPr>
          </a:p>
          <a:p>
            <a:pPr marL="457200" lvl="0" indent="-355600" algn="l" rtl="0">
              <a:lnSpc>
                <a:spcPct val="115000"/>
              </a:lnSpc>
              <a:spcBef>
                <a:spcPts val="0"/>
              </a:spcBef>
              <a:spcAft>
                <a:spcPts val="0"/>
              </a:spcAft>
              <a:buClr>
                <a:srgbClr val="666666"/>
              </a:buClr>
              <a:buSzPts val="2000"/>
              <a:buFont typeface="Cabin"/>
              <a:buChar char="●"/>
            </a:pPr>
            <a:r>
              <a:rPr lang="en-US">
                <a:solidFill>
                  <a:srgbClr val="666666"/>
                </a:solidFill>
              </a:rPr>
              <a:t>Do not add line breaks manually to the hyperlink; it is acceptable if your word-processing program automatically adds a break or moves the hyperlink to its own line.</a:t>
            </a:r>
            <a:endParaRPr>
              <a:solidFill>
                <a:srgbClr val="666666"/>
              </a:solidFill>
            </a:endParaRPr>
          </a:p>
          <a:p>
            <a:pPr marL="457200" lvl="0" indent="-355600" algn="l" rtl="0">
              <a:lnSpc>
                <a:spcPct val="115000"/>
              </a:lnSpc>
              <a:spcBef>
                <a:spcPts val="0"/>
              </a:spcBef>
              <a:spcAft>
                <a:spcPts val="0"/>
              </a:spcAft>
              <a:buClr>
                <a:srgbClr val="666666"/>
              </a:buClr>
              <a:buSzPts val="2000"/>
              <a:buFont typeface="Cabin"/>
              <a:buChar char="●"/>
            </a:pPr>
            <a:r>
              <a:rPr lang="en-US">
                <a:solidFill>
                  <a:srgbClr val="666666"/>
                </a:solidFill>
              </a:rPr>
              <a:t>Do not add a period after the DOI or URL because this may interfere with link functionality.</a:t>
            </a:r>
            <a:endParaRPr>
              <a:solidFill>
                <a:srgbClr val="666666"/>
              </a:solidFill>
            </a:endParaRPr>
          </a:p>
          <a:p>
            <a:pPr marL="0" lvl="0" indent="0" algn="l" rtl="0">
              <a:spcBef>
                <a:spcPts val="70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6"/>
        <p:cNvGrpSpPr/>
        <p:nvPr/>
      </p:nvGrpSpPr>
      <p:grpSpPr>
        <a:xfrm>
          <a:off x="0" y="0"/>
          <a:ext cx="0" cy="0"/>
          <a:chOff x="0" y="0"/>
          <a:chExt cx="0" cy="0"/>
        </a:xfrm>
      </p:grpSpPr>
      <p:sp>
        <p:nvSpPr>
          <p:cNvPr id="137" name="Google Shape;137;p20"/>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NEWSPAPERS</a:t>
            </a:r>
            <a:endParaRPr sz="5100" b="0" i="0" u="none" strike="noStrike" cap="none">
              <a:solidFill>
                <a:schemeClr val="dk2"/>
              </a:solidFill>
              <a:latin typeface="Impact"/>
              <a:ea typeface="Impact"/>
              <a:cs typeface="Impact"/>
              <a:sym typeface="Impact"/>
            </a:endParaRPr>
          </a:p>
        </p:txBody>
      </p:sp>
      <p:sp>
        <p:nvSpPr>
          <p:cNvPr id="138" name="Google Shape;138;p20"/>
          <p:cNvSpPr txBox="1">
            <a:spLocks noGrp="1"/>
          </p:cNvSpPr>
          <p:nvPr>
            <p:ph type="body" idx="1"/>
          </p:nvPr>
        </p:nvSpPr>
        <p:spPr>
          <a:xfrm>
            <a:off x="1251678" y="2286001"/>
            <a:ext cx="10178322" cy="3593591"/>
          </a:xfrm>
          <a:prstGeom prst="rect">
            <a:avLst/>
          </a:prstGeom>
          <a:noFill/>
          <a:ln>
            <a:noFill/>
          </a:ln>
        </p:spPr>
        <p:txBody>
          <a:bodyPr spcFirstLastPara="1" wrap="square" lIns="91425" tIns="45700" rIns="91425" bIns="45700" anchor="t" anchorCtr="0">
            <a:noAutofit/>
          </a:bodyPr>
          <a:lstStyle/>
          <a:p>
            <a:pPr marL="228600" marR="0" lvl="0" indent="-228600" algn="l" rtl="0">
              <a:lnSpc>
                <a:spcPct val="110000"/>
              </a:lnSpc>
              <a:spcBef>
                <a:spcPts val="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Author, last name, initials</a:t>
            </a:r>
          </a:p>
          <a:p>
            <a:pPr marL="228600" marR="0" lvl="0" indent="-228600" algn="l" rtl="0">
              <a:lnSpc>
                <a:spcPct val="110000"/>
              </a:lnSpc>
              <a:spcBef>
                <a:spcPts val="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Full print date (year, month day)</a:t>
            </a:r>
            <a:endParaRPr dirty="0"/>
          </a:p>
          <a:p>
            <a:pPr marL="228600" marR="0" lvl="0" indent="-228600" algn="l" rtl="0">
              <a:lnSpc>
                <a:spcPct val="110000"/>
              </a:lnSpc>
              <a:spcBef>
                <a:spcPts val="70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Title</a:t>
            </a:r>
            <a:endParaRPr dirty="0"/>
          </a:p>
          <a:p>
            <a:pPr marL="228600" marR="0" lvl="0" indent="-228600" algn="l" rtl="0">
              <a:lnSpc>
                <a:spcPct val="110000"/>
              </a:lnSpc>
              <a:spcBef>
                <a:spcPts val="70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Publisher</a:t>
            </a:r>
            <a:endParaRPr dirty="0"/>
          </a:p>
          <a:p>
            <a:pPr marL="228600" marR="0" lvl="0" indent="-228600" algn="l" rtl="0">
              <a:lnSpc>
                <a:spcPct val="110000"/>
              </a:lnSpc>
              <a:spcBef>
                <a:spcPts val="70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Page range preceded  by p. (singular page) or pp. (multiple pages)</a:t>
            </a:r>
            <a:endParaRPr dirty="0"/>
          </a:p>
          <a:p>
            <a:pPr marL="228600" marR="0" lvl="0" indent="-228600" algn="l" rtl="0">
              <a:lnSpc>
                <a:spcPct val="110000"/>
              </a:lnSpc>
              <a:spcBef>
                <a:spcPts val="700"/>
              </a:spcBef>
              <a:spcAft>
                <a:spcPts val="0"/>
              </a:spcAft>
              <a:buClr>
                <a:schemeClr val="dk2"/>
              </a:buClr>
              <a:buSzPts val="1850"/>
              <a:buFont typeface="Arial"/>
              <a:buChar char="•"/>
            </a:pPr>
            <a:r>
              <a:rPr lang="en-US" sz="1850" b="0" i="0" u="none" strike="noStrike" cap="none" dirty="0">
                <a:solidFill>
                  <a:srgbClr val="595959"/>
                </a:solidFill>
                <a:latin typeface="Cabin"/>
                <a:ea typeface="Cabin"/>
                <a:cs typeface="Cabin"/>
                <a:sym typeface="Cabin"/>
              </a:rPr>
              <a:t>Example</a:t>
            </a:r>
            <a:endParaRPr dirty="0"/>
          </a:p>
          <a:p>
            <a:pPr marL="685800" marR="0" lvl="1" indent="-228600" algn="l" rtl="0">
              <a:lnSpc>
                <a:spcPct val="110000"/>
              </a:lnSpc>
              <a:spcBef>
                <a:spcPts val="700"/>
              </a:spcBef>
              <a:spcAft>
                <a:spcPts val="0"/>
              </a:spcAft>
              <a:buClr>
                <a:schemeClr val="dk2"/>
              </a:buClr>
              <a:buSzPts val="1665"/>
              <a:buFont typeface="Cabin"/>
              <a:buChar char="–"/>
            </a:pPr>
            <a:r>
              <a:rPr lang="en-US" sz="1665" b="0" i="0" u="none" strike="noStrike" cap="none" dirty="0">
                <a:solidFill>
                  <a:srgbClr val="595959"/>
                </a:solidFill>
                <a:latin typeface="Cabin"/>
                <a:ea typeface="Cabin"/>
                <a:cs typeface="Cabin"/>
                <a:sym typeface="Cabin"/>
              </a:rPr>
              <a:t>Schwartz, J. (1993, September 30). Obesity affects economic, social status. </a:t>
            </a:r>
            <a:r>
              <a:rPr lang="en-US" sz="1665" b="0" i="1" u="none" strike="noStrike" cap="none" dirty="0">
                <a:solidFill>
                  <a:srgbClr val="595959"/>
                </a:solidFill>
                <a:latin typeface="Cabin"/>
                <a:ea typeface="Cabin"/>
                <a:cs typeface="Cabin"/>
                <a:sym typeface="Cabin"/>
              </a:rPr>
              <a:t>The Washington Post</a:t>
            </a:r>
            <a:r>
              <a:rPr lang="en-US" sz="1665" b="0" i="0" u="none" strike="noStrike" cap="none" dirty="0">
                <a:solidFill>
                  <a:srgbClr val="595959"/>
                </a:solidFill>
                <a:latin typeface="Cabin"/>
                <a:ea typeface="Cabin"/>
                <a:cs typeface="Cabin"/>
                <a:sym typeface="Cabin"/>
              </a:rPr>
              <a:t>, pp. A1, A4. </a:t>
            </a:r>
            <a:endParaRPr dirty="0"/>
          </a:p>
          <a:p>
            <a:pPr marL="1143000" marR="0" lvl="2" indent="-228600" algn="l" rtl="0">
              <a:lnSpc>
                <a:spcPct val="110000"/>
              </a:lnSpc>
              <a:spcBef>
                <a:spcPts val="700"/>
              </a:spcBef>
              <a:spcAft>
                <a:spcPts val="0"/>
              </a:spcAft>
              <a:buClr>
                <a:schemeClr val="dk2"/>
              </a:buClr>
              <a:buSzPts val="1480"/>
              <a:buFont typeface="Arial"/>
              <a:buChar char="•"/>
            </a:pPr>
            <a:r>
              <a:rPr lang="en-US" sz="1480" b="0" i="0" u="none" strike="noStrike" cap="none" dirty="0">
                <a:solidFill>
                  <a:srgbClr val="595959"/>
                </a:solidFill>
                <a:latin typeface="Cabin"/>
                <a:ea typeface="Cabin"/>
                <a:cs typeface="Cabin"/>
                <a:sym typeface="Cabin"/>
              </a:rPr>
              <a:t>Use a comma to separate page numbers when pages are discontinuous,</a:t>
            </a:r>
            <a:endParaRPr dirty="0"/>
          </a:p>
          <a:p>
            <a:pPr marL="1143000" marR="0" lvl="2" indent="-228600" algn="l" rtl="0">
              <a:lnSpc>
                <a:spcPct val="110000"/>
              </a:lnSpc>
              <a:spcBef>
                <a:spcPts val="700"/>
              </a:spcBef>
              <a:spcAft>
                <a:spcPts val="0"/>
              </a:spcAft>
              <a:buClr>
                <a:schemeClr val="dk2"/>
              </a:buClr>
              <a:buSzPts val="1480"/>
              <a:buFont typeface="Arial"/>
              <a:buChar char="•"/>
            </a:pPr>
            <a:r>
              <a:rPr lang="en-US" sz="1480" b="0" i="0" u="none" strike="noStrike" cap="none" dirty="0">
                <a:solidFill>
                  <a:srgbClr val="595959"/>
                </a:solidFill>
                <a:latin typeface="Cabin"/>
                <a:ea typeface="Cabin"/>
                <a:cs typeface="Cabin"/>
                <a:sym typeface="Cabin"/>
              </a:rPr>
              <a:t>If they are on continuous pages use  a hyphen (ex. B5-B7).</a:t>
            </a:r>
            <a:endParaRPr sz="1480" b="0" i="0" u="none" strike="noStrike" cap="none" dirty="0">
              <a:solidFill>
                <a:srgbClr val="595959"/>
              </a:solidFill>
              <a:latin typeface="Cabin"/>
              <a:ea typeface="Cabin"/>
              <a:cs typeface="Cabin"/>
              <a:sym typeface="Cabi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1"/>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2"/>
              </a:buClr>
              <a:buFont typeface="Impact"/>
              <a:buNone/>
            </a:pPr>
            <a:r>
              <a:rPr lang="en-US" sz="5100" b="0" i="0" u="none" strike="noStrike" cap="none">
                <a:solidFill>
                  <a:schemeClr val="dk2"/>
                </a:solidFill>
                <a:latin typeface="Impact"/>
                <a:ea typeface="Impact"/>
                <a:cs typeface="Impact"/>
                <a:sym typeface="Impact"/>
              </a:rPr>
              <a:t>CORPORATE AUTHORS</a:t>
            </a:r>
            <a:endParaRPr sz="5100" b="0" i="0" u="none" strike="noStrike" cap="none">
              <a:solidFill>
                <a:schemeClr val="dk2"/>
              </a:solidFill>
              <a:latin typeface="Impact"/>
              <a:ea typeface="Impact"/>
              <a:cs typeface="Impact"/>
              <a:sym typeface="Impact"/>
            </a:endParaRPr>
          </a:p>
        </p:txBody>
      </p:sp>
      <p:sp>
        <p:nvSpPr>
          <p:cNvPr id="144" name="Google Shape;144;p21"/>
          <p:cNvSpPr txBox="1">
            <a:spLocks noGrp="1"/>
          </p:cNvSpPr>
          <p:nvPr>
            <p:ph type="body" idx="1"/>
          </p:nvPr>
        </p:nvSpPr>
        <p:spPr>
          <a:xfrm>
            <a:off x="1251675" y="1213875"/>
            <a:ext cx="10178400" cy="5565900"/>
          </a:xfrm>
          <a:prstGeom prst="rect">
            <a:avLst/>
          </a:prstGeom>
          <a:noFill/>
          <a:ln>
            <a:noFill/>
          </a:ln>
        </p:spPr>
        <p:txBody>
          <a:bodyPr spcFirstLastPara="1" wrap="square" lIns="91425" tIns="45700" rIns="91425" bIns="45700" anchor="t" anchorCtr="0">
            <a:noAutofit/>
          </a:bodyPr>
          <a:lstStyle/>
          <a:p>
            <a:pPr marL="228600" marR="0" lvl="0" indent="-225425" algn="l" rtl="0">
              <a:lnSpc>
                <a:spcPct val="100000"/>
              </a:lnSpc>
              <a:spcBef>
                <a:spcPts val="0"/>
              </a:spcBef>
              <a:spcAft>
                <a:spcPts val="0"/>
              </a:spcAft>
              <a:buClr>
                <a:schemeClr val="dk2"/>
              </a:buClr>
              <a:buSzPts val="1800"/>
              <a:buFont typeface="Arial"/>
              <a:buChar char="•"/>
            </a:pPr>
            <a:r>
              <a:rPr lang="en-US" sz="1800" b="0" i="0" u="none" strike="noStrike" cap="none">
                <a:solidFill>
                  <a:srgbClr val="595959"/>
                </a:solidFill>
                <a:latin typeface="Cabin"/>
                <a:ea typeface="Cabin"/>
                <a:cs typeface="Cabin"/>
                <a:sym typeface="Cabin"/>
              </a:rPr>
              <a:t>A.k.a websites without </a:t>
            </a:r>
            <a:r>
              <a:rPr lang="en-US" sz="1800"/>
              <a:t>individual</a:t>
            </a:r>
            <a:r>
              <a:rPr lang="en-US" sz="1800" b="0" i="0" u="none" strike="noStrike" cap="none">
                <a:solidFill>
                  <a:srgbClr val="595959"/>
                </a:solidFill>
                <a:latin typeface="Cabin"/>
                <a:ea typeface="Cabin"/>
                <a:cs typeface="Cabin"/>
                <a:sym typeface="Cabin"/>
              </a:rPr>
              <a:t> authors</a:t>
            </a:r>
            <a:endParaRPr sz="1800"/>
          </a:p>
          <a:p>
            <a:pPr marL="685800" marR="0" lvl="1" indent="-237172" algn="l" rtl="0">
              <a:lnSpc>
                <a:spcPct val="100000"/>
              </a:lnSpc>
              <a:spcBef>
                <a:spcPts val="700"/>
              </a:spcBef>
              <a:spcAft>
                <a:spcPts val="0"/>
              </a:spcAft>
              <a:buClr>
                <a:schemeClr val="dk2"/>
              </a:buClr>
              <a:buSzPts val="1800"/>
              <a:buFont typeface="Cabin"/>
              <a:buChar char="–"/>
            </a:pPr>
            <a:r>
              <a:rPr lang="en-US" b="0" i="0" u="none" strike="noStrike" cap="none">
                <a:solidFill>
                  <a:srgbClr val="595959"/>
                </a:solidFill>
                <a:latin typeface="Cabin"/>
                <a:ea typeface="Cabin"/>
                <a:cs typeface="Cabin"/>
                <a:sym typeface="Cabin"/>
              </a:rPr>
              <a:t>When the author and publisher are the same </a:t>
            </a:r>
            <a:endParaRPr/>
          </a:p>
          <a:p>
            <a:pPr marL="228600" marR="0" lvl="0" indent="-215900" algn="l" rtl="0">
              <a:lnSpc>
                <a:spcPct val="100000"/>
              </a:lnSpc>
              <a:spcBef>
                <a:spcPts val="0"/>
              </a:spcBef>
              <a:spcAft>
                <a:spcPts val="0"/>
              </a:spcAft>
              <a:buClr>
                <a:srgbClr val="595959"/>
              </a:buClr>
              <a:buSzPts val="1800"/>
              <a:buFont typeface="Cabin"/>
              <a:buChar char="•"/>
            </a:pPr>
            <a:r>
              <a:rPr lang="en-US" sz="1800" b="0" i="0" u="none" strike="noStrike" cap="none">
                <a:solidFill>
                  <a:srgbClr val="595959"/>
                </a:solidFill>
                <a:latin typeface="Cabin"/>
                <a:ea typeface="Cabin"/>
                <a:cs typeface="Cabin"/>
                <a:sym typeface="Cabin"/>
              </a:rPr>
              <a:t>Publisher</a:t>
            </a:r>
            <a:endParaRPr sz="1800"/>
          </a:p>
          <a:p>
            <a:pPr marL="228600" marR="0" lvl="0" indent="-225425" algn="l" rtl="0">
              <a:lnSpc>
                <a:spcPct val="100000"/>
              </a:lnSpc>
              <a:spcBef>
                <a:spcPts val="700"/>
              </a:spcBef>
              <a:spcAft>
                <a:spcPts val="0"/>
              </a:spcAft>
              <a:buClr>
                <a:schemeClr val="dk2"/>
              </a:buClr>
              <a:buSzPts val="1800"/>
              <a:buFont typeface="Arial"/>
              <a:buChar char="•"/>
            </a:pPr>
            <a:r>
              <a:rPr lang="en-US" sz="1800" b="0" i="0" u="none" strike="noStrike" cap="none">
                <a:solidFill>
                  <a:srgbClr val="595959"/>
                </a:solidFill>
                <a:latin typeface="Cabin"/>
                <a:ea typeface="Cabin"/>
                <a:cs typeface="Cabin"/>
                <a:sym typeface="Cabin"/>
              </a:rPr>
              <a:t>Date of publication</a:t>
            </a:r>
            <a:endParaRPr sz="1800"/>
          </a:p>
          <a:p>
            <a:pPr marL="228600" marR="0" lvl="0" indent="-225425" algn="l" rtl="0">
              <a:lnSpc>
                <a:spcPct val="100000"/>
              </a:lnSpc>
              <a:spcBef>
                <a:spcPts val="700"/>
              </a:spcBef>
              <a:spcAft>
                <a:spcPts val="0"/>
              </a:spcAft>
              <a:buClr>
                <a:schemeClr val="dk2"/>
              </a:buClr>
              <a:buSzPts val="1800"/>
              <a:buFont typeface="Arial"/>
              <a:buChar char="•"/>
            </a:pPr>
            <a:r>
              <a:rPr lang="en-US" sz="1800" b="0" i="1" u="none" strike="noStrike" cap="none">
                <a:solidFill>
                  <a:srgbClr val="595959"/>
                </a:solidFill>
                <a:latin typeface="Cabin"/>
                <a:ea typeface="Cabin"/>
                <a:cs typeface="Cabin"/>
                <a:sym typeface="Cabin"/>
              </a:rPr>
              <a:t>Title</a:t>
            </a:r>
            <a:endParaRPr sz="1800"/>
          </a:p>
          <a:p>
            <a:pPr marL="228600" marR="0" lvl="0" indent="-225425" algn="l" rtl="0">
              <a:lnSpc>
                <a:spcPct val="100000"/>
              </a:lnSpc>
              <a:spcBef>
                <a:spcPts val="700"/>
              </a:spcBef>
              <a:spcAft>
                <a:spcPts val="0"/>
              </a:spcAft>
              <a:buClr>
                <a:schemeClr val="dk2"/>
              </a:buClr>
              <a:buSzPts val="1800"/>
              <a:buFont typeface="Arial"/>
              <a:buChar char="•"/>
            </a:pPr>
            <a:r>
              <a:rPr lang="en-US" sz="1800" b="0" i="0" u="none" strike="noStrike" cap="none">
                <a:solidFill>
                  <a:srgbClr val="595959"/>
                </a:solidFill>
                <a:latin typeface="Cabin"/>
                <a:ea typeface="Cabin"/>
                <a:cs typeface="Cabin"/>
                <a:sym typeface="Cabin"/>
              </a:rPr>
              <a:t>Retrieval information</a:t>
            </a:r>
            <a:endParaRPr sz="1800"/>
          </a:p>
          <a:p>
            <a:pPr marL="685800" marR="0" lvl="1" indent="-237172" algn="l" rtl="0">
              <a:lnSpc>
                <a:spcPct val="100000"/>
              </a:lnSpc>
              <a:spcBef>
                <a:spcPts val="700"/>
              </a:spcBef>
              <a:spcAft>
                <a:spcPts val="0"/>
              </a:spcAft>
              <a:buClr>
                <a:schemeClr val="dk2"/>
              </a:buClr>
              <a:buSzPts val="1800"/>
              <a:buFont typeface="Cabin"/>
              <a:buChar char="–"/>
            </a:pPr>
            <a:r>
              <a:rPr lang="en-US" b="0" i="0" u="none" strike="noStrike" cap="none">
                <a:solidFill>
                  <a:srgbClr val="595959"/>
                </a:solidFill>
                <a:latin typeface="Cabin"/>
                <a:ea typeface="Cabin"/>
                <a:cs typeface="Cabin"/>
                <a:sym typeface="Cabin"/>
              </a:rPr>
              <a:t>Example:</a:t>
            </a:r>
            <a:endParaRPr/>
          </a:p>
          <a:p>
            <a:pPr marL="1143000" marR="0" lvl="2" indent="-248919" algn="l" rtl="0">
              <a:lnSpc>
                <a:spcPct val="100000"/>
              </a:lnSpc>
              <a:spcBef>
                <a:spcPts val="700"/>
              </a:spcBef>
              <a:spcAft>
                <a:spcPts val="0"/>
              </a:spcAft>
              <a:buClr>
                <a:schemeClr val="dk2"/>
              </a:buClr>
              <a:buSzPts val="1800"/>
              <a:buFont typeface="Arial"/>
              <a:buChar char="•"/>
            </a:pPr>
            <a:r>
              <a:rPr lang="en-US" sz="1800" b="0" i="0" u="none" strike="noStrike" cap="none">
                <a:solidFill>
                  <a:srgbClr val="595959"/>
                </a:solidFill>
                <a:latin typeface="Cabin"/>
                <a:ea typeface="Cabin"/>
                <a:cs typeface="Cabin"/>
                <a:sym typeface="Cabin"/>
              </a:rPr>
              <a:t>Mayo Clinic. (2016). </a:t>
            </a:r>
            <a:r>
              <a:rPr lang="en-US" sz="1800" b="0" i="1" u="none" strike="noStrike" cap="none">
                <a:solidFill>
                  <a:srgbClr val="595959"/>
                </a:solidFill>
                <a:latin typeface="Cabin"/>
                <a:ea typeface="Cabin"/>
                <a:cs typeface="Cabin"/>
                <a:sym typeface="Cabin"/>
              </a:rPr>
              <a:t>Dehydration.</a:t>
            </a:r>
            <a:r>
              <a:rPr lang="en-US" sz="1800" i="1"/>
              <a:t> </a:t>
            </a:r>
            <a:r>
              <a:rPr lang="en-US" sz="1800" b="0" i="0" u="none" strike="noStrike" cap="none">
                <a:solidFill>
                  <a:srgbClr val="595959"/>
                </a:solidFill>
                <a:latin typeface="Cabin"/>
                <a:ea typeface="Cabin"/>
                <a:cs typeface="Cabin"/>
                <a:sym typeface="Cabin"/>
              </a:rPr>
              <a:t> http://www.mayoclinic.org/diseases</a:t>
            </a:r>
            <a:endParaRPr sz="1800"/>
          </a:p>
          <a:p>
            <a:pPr marL="1371600" marR="0" lvl="3" indent="0" algn="l" rtl="0">
              <a:lnSpc>
                <a:spcPct val="100000"/>
              </a:lnSpc>
              <a:spcBef>
                <a:spcPts val="700"/>
              </a:spcBef>
              <a:spcAft>
                <a:spcPts val="0"/>
              </a:spcAft>
              <a:buClr>
                <a:schemeClr val="dk2"/>
              </a:buClr>
              <a:buFont typeface="Cabin"/>
              <a:buNone/>
            </a:pPr>
            <a:r>
              <a:rPr lang="en-US" sz="1800" b="0" i="0" u="none" strike="noStrike" cap="none">
                <a:solidFill>
                  <a:srgbClr val="595959"/>
                </a:solidFill>
                <a:latin typeface="Cabin"/>
                <a:ea typeface="Cabin"/>
                <a:cs typeface="Cabin"/>
                <a:sym typeface="Cabin"/>
              </a:rPr>
              <a:t>-conditions/dehydration/basics/definition/con-20030056</a:t>
            </a:r>
            <a:endParaRPr sz="1800"/>
          </a:p>
          <a:p>
            <a:pPr marL="1143000" marR="0" lvl="2" indent="-248919" algn="l" rtl="0">
              <a:lnSpc>
                <a:spcPct val="100000"/>
              </a:lnSpc>
              <a:spcBef>
                <a:spcPts val="700"/>
              </a:spcBef>
              <a:spcAft>
                <a:spcPts val="0"/>
              </a:spcAft>
              <a:buClr>
                <a:schemeClr val="dk2"/>
              </a:buClr>
              <a:buSzPts val="1800"/>
              <a:buFont typeface="Arial"/>
              <a:buChar char="•"/>
            </a:pPr>
            <a:r>
              <a:rPr lang="en-US" sz="1800" b="0" i="0" u="none" strike="noStrike" cap="none">
                <a:solidFill>
                  <a:srgbClr val="595959"/>
                </a:solidFill>
                <a:latin typeface="Cabin"/>
                <a:ea typeface="Cabin"/>
                <a:cs typeface="Cabin"/>
                <a:sym typeface="Cabin"/>
              </a:rPr>
              <a:t> If </a:t>
            </a:r>
            <a:r>
              <a:rPr lang="en-US" sz="1800"/>
              <a:t>no “ last updated on”</a:t>
            </a:r>
            <a:r>
              <a:rPr lang="en-US" sz="1800" b="0" i="0" u="none" strike="noStrike" cap="none">
                <a:solidFill>
                  <a:srgbClr val="595959"/>
                </a:solidFill>
                <a:latin typeface="Cabin"/>
                <a:ea typeface="Cabin"/>
                <a:cs typeface="Cabin"/>
                <a:sym typeface="Cabin"/>
              </a:rPr>
              <a:t> date is provided use n.d. (no date). St</a:t>
            </a:r>
            <a:r>
              <a:rPr lang="en-US" sz="1800"/>
              <a:t>ay away from copyright and “last reviewed on” dates.  Neither imply any information was updated or changed.</a:t>
            </a:r>
            <a:endParaRPr sz="1800"/>
          </a:p>
          <a:p>
            <a:pPr marL="228600" marR="0" lvl="0" indent="0" algn="l" rtl="0">
              <a:lnSpc>
                <a:spcPct val="100000"/>
              </a:lnSpc>
              <a:spcBef>
                <a:spcPts val="700"/>
              </a:spcBef>
              <a:spcAft>
                <a:spcPts val="0"/>
              </a:spcAft>
              <a:buNone/>
            </a:pPr>
            <a:r>
              <a:rPr lang="en-US" sz="1800"/>
              <a:t>**Do not use a comma to separate two GROUP (corporate) authors</a:t>
            </a:r>
            <a:endParaRPr sz="1800"/>
          </a:p>
          <a:p>
            <a:pPr marL="457200" marR="0" lvl="0" indent="-342900" algn="l" rtl="0">
              <a:lnSpc>
                <a:spcPct val="100000"/>
              </a:lnSpc>
              <a:spcBef>
                <a:spcPts val="700"/>
              </a:spcBef>
              <a:spcAft>
                <a:spcPts val="0"/>
              </a:spcAft>
              <a:buSzPts val="1800"/>
              <a:buAutoNum type="arabicPeriod"/>
            </a:pPr>
            <a:r>
              <a:rPr lang="en-US" sz="1800"/>
              <a:t>People as authors: Brodine, J.</a:t>
            </a:r>
            <a:r>
              <a:rPr lang="en-US" sz="1800">
                <a:highlight>
                  <a:srgbClr val="FFFF00"/>
                </a:highlight>
              </a:rPr>
              <a:t>, </a:t>
            </a:r>
            <a:r>
              <a:rPr lang="en-US" sz="1800"/>
              <a:t>&amp; Hall, T. (2020)….</a:t>
            </a:r>
            <a:endParaRPr sz="1800"/>
          </a:p>
          <a:p>
            <a:pPr marL="914400" marR="0" lvl="1" indent="-342900" algn="l" rtl="0">
              <a:lnSpc>
                <a:spcPct val="100000"/>
              </a:lnSpc>
              <a:spcBef>
                <a:spcPts val="0"/>
              </a:spcBef>
              <a:spcAft>
                <a:spcPts val="0"/>
              </a:spcAft>
              <a:buSzPts val="1800"/>
              <a:buAutoNum type="alphaLcPeriod"/>
            </a:pPr>
            <a:r>
              <a:rPr lang="en-US"/>
              <a:t>Notice the comma between Smith and Johnson above</a:t>
            </a:r>
            <a:endParaRPr/>
          </a:p>
          <a:p>
            <a:pPr marL="457200" marR="0" lvl="0" indent="-342900" algn="l" rtl="0">
              <a:lnSpc>
                <a:spcPct val="100000"/>
              </a:lnSpc>
              <a:spcBef>
                <a:spcPts val="0"/>
              </a:spcBef>
              <a:spcAft>
                <a:spcPts val="0"/>
              </a:spcAft>
              <a:buSzPts val="1800"/>
              <a:buAutoNum type="arabicPeriod"/>
            </a:pPr>
            <a:r>
              <a:rPr lang="en-US" sz="1800"/>
              <a:t>Two groups as authors: American Psychological Association</a:t>
            </a:r>
            <a:r>
              <a:rPr lang="en-US" sz="1800">
                <a:highlight>
                  <a:srgbClr val="FFFF00"/>
                </a:highlight>
              </a:rPr>
              <a:t> </a:t>
            </a:r>
            <a:r>
              <a:rPr lang="en-US" sz="1800"/>
              <a:t>&amp; Centers for Disease Control. (2020)….</a:t>
            </a:r>
            <a:endParaRPr sz="1800"/>
          </a:p>
          <a:p>
            <a:pPr marL="914400" marR="0" lvl="1" indent="-342900" algn="l" rtl="0">
              <a:lnSpc>
                <a:spcPct val="100000"/>
              </a:lnSpc>
              <a:spcBef>
                <a:spcPts val="0"/>
              </a:spcBef>
              <a:spcAft>
                <a:spcPts val="0"/>
              </a:spcAft>
              <a:buSzPts val="1800"/>
              <a:buAutoNum type="alphaLcPeriod"/>
            </a:pPr>
            <a:r>
              <a:rPr lang="en-US"/>
              <a:t>Notice NO COMMA between American Psychological Association and Centers for Disease Control </a:t>
            </a:r>
            <a:endParaRPr/>
          </a:p>
          <a:p>
            <a:pPr marL="228600" marR="0" lvl="0" indent="0" algn="l" rtl="0">
              <a:lnSpc>
                <a:spcPct val="100000"/>
              </a:lnSpc>
              <a:spcBef>
                <a:spcPts val="700"/>
              </a:spcBef>
              <a:spcAft>
                <a:spcPts val="0"/>
              </a:spcAft>
              <a:buNone/>
            </a:pPr>
            <a:endParaRPr sz="1480"/>
          </a:p>
        </p:txBody>
      </p:sp>
    </p:spTree>
  </p:cSld>
  <p:clrMapOvr>
    <a:masterClrMapping/>
  </p:clrMapOvr>
</p:sld>
</file>

<file path=ppt/theme/theme1.xml><?xml version="1.0" encoding="utf-8"?>
<a:theme xmlns:a="http://schemas.openxmlformats.org/drawingml/2006/main" name="Badge">
  <a:themeElements>
    <a:clrScheme name="Badge">
      <a:dk1>
        <a:srgbClr val="000000"/>
      </a:dk1>
      <a:lt1>
        <a:srgbClr val="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C0243B566DB364BAABF4CA85A1D35AF" ma:contentTypeVersion="13" ma:contentTypeDescription="Create a new document." ma:contentTypeScope="" ma:versionID="0960f156c9d13289b9339b4b7ce5a358">
  <xsd:schema xmlns:xsd="http://www.w3.org/2001/XMLSchema" xmlns:xs="http://www.w3.org/2001/XMLSchema" xmlns:p="http://schemas.microsoft.com/office/2006/metadata/properties" xmlns:ns1="http://schemas.microsoft.com/sharepoint/v3" xmlns:ns2="5d67b2ac-2487-44b8-83a2-e6cc6c0cbb56" xmlns:ns3="e72e76b8-4cab-40a6-957a-7e411e1d22df" targetNamespace="http://schemas.microsoft.com/office/2006/metadata/properties" ma:root="true" ma:fieldsID="fb8e8be259426ed1c9e67ed48551601f" ns1:_="" ns2:_="" ns3:_="">
    <xsd:import namespace="http://schemas.microsoft.com/sharepoint/v3"/>
    <xsd:import namespace="5d67b2ac-2487-44b8-83a2-e6cc6c0cbb56"/>
    <xsd:import namespace="e72e76b8-4cab-40a6-957a-7e411e1d22d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1:_ip_UnifiedCompliancePolicyProperties" minOccurs="0"/>
                <xsd:element ref="ns1:_ip_UnifiedCompliancePolicyUIAc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6" nillable="true" ma:displayName="Unified Compliance Policy Properties" ma:hidden="true" ma:internalName="_ip_UnifiedCompliancePolicyProperties">
      <xsd:simpleType>
        <xsd:restriction base="dms:Note"/>
      </xsd:simpleType>
    </xsd:element>
    <xsd:element name="_ip_UnifiedCompliancePolicyUIAction" ma:index="17"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67b2ac-2487-44b8-83a2-e6cc6c0cbb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2e76b8-4cab-40a6-957a-7e411e1d22df"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E1CCC5B-7105-4066-A02E-4A078F9CB81D}"/>
</file>

<file path=customXml/itemProps2.xml><?xml version="1.0" encoding="utf-8"?>
<ds:datastoreItem xmlns:ds="http://schemas.openxmlformats.org/officeDocument/2006/customXml" ds:itemID="{6F366273-A8C1-49F0-B7E3-37DF9F7656F0}"/>
</file>

<file path=customXml/itemProps3.xml><?xml version="1.0" encoding="utf-8"?>
<ds:datastoreItem xmlns:ds="http://schemas.openxmlformats.org/officeDocument/2006/customXml" ds:itemID="{5DC20EFC-B6D9-44A2-A1B1-37138ED20DF8}"/>
</file>

<file path=docProps/app.xml><?xml version="1.0" encoding="utf-8"?>
<Properties xmlns="http://schemas.openxmlformats.org/officeDocument/2006/extended-properties" xmlns:vt="http://schemas.openxmlformats.org/officeDocument/2006/docPropsVTypes">
  <TotalTime>34</TotalTime>
  <Words>3184</Words>
  <Application>Microsoft Office PowerPoint</Application>
  <PresentationFormat>Widescreen</PresentationFormat>
  <Paragraphs>224</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Cabin</vt:lpstr>
      <vt:lpstr>Impact</vt:lpstr>
      <vt:lpstr>Times New Roman</vt:lpstr>
      <vt:lpstr>Badge</vt:lpstr>
      <vt:lpstr>APA REFERENCE LIST</vt:lpstr>
      <vt:lpstr>BASIC FORMATTING</vt:lpstr>
      <vt:lpstr>BOOKS</vt:lpstr>
      <vt:lpstr>JOURNALS</vt:lpstr>
      <vt:lpstr>DOI VERSUS URL</vt:lpstr>
      <vt:lpstr>Formatting DOIs/URLs</vt:lpstr>
      <vt:lpstr>DOIS/URLS Cont. from APA Style Blog</vt:lpstr>
      <vt:lpstr>NEWSPAPERS</vt:lpstr>
      <vt:lpstr>CORPORATE AUTHORS</vt:lpstr>
      <vt:lpstr>Government Agencies/ Gray Literature </vt:lpstr>
      <vt:lpstr>REFERENCE WORKS</vt:lpstr>
      <vt:lpstr>REFERENCE WORK CONT. </vt:lpstr>
      <vt:lpstr>Social Media </vt:lpstr>
      <vt:lpstr>Twitter</vt:lpstr>
      <vt:lpstr>Instagram</vt:lpstr>
      <vt:lpstr>FACEBOOK</vt:lpstr>
      <vt:lpstr>MULTIPLE  SOURCES WITH SAME AUTHOR AND DATE</vt:lpstr>
      <vt:lpstr>Multiple Authors </vt:lpstr>
      <vt:lpstr>Secondary/Indirect Sources</vt:lpstr>
      <vt:lpstr>TIPS</vt:lpstr>
      <vt:lpstr>Helpful Page Numbers in the 7th Edition</vt:lpstr>
      <vt:lpstr>SAMPLE REFERENCE LIST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APA REFERENCE LIST</dc:title>
  <dc:creator>Katie Brodine</dc:creator>
  <cp:lastModifiedBy>Kirkpatrick, Katherine</cp:lastModifiedBy>
  <cp:revision>5</cp:revision>
  <dcterms:modified xsi:type="dcterms:W3CDTF">2020-09-16T18:03:19Z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0x0101003C0243B566DB364BAABF4CA85A1D35AF</vt:lpwstr>
  </property>
</Properties>
</file>